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2.xml" ContentType="application/inkml+xml"/>
  <Override PartName="/ppt/ink/ink3.xml" ContentType="application/inkml+xml"/>
  <Override PartName="/ppt/ink/ink4.xml" ContentType="application/inkml+xml"/>
  <Override PartName="/ppt/ink/ink5.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sldIdLst>
    <p:sldId id="256" r:id="rId3"/>
    <p:sldId id="258" r:id="rId4"/>
    <p:sldId id="259" r:id="rId5"/>
    <p:sldId id="257" r:id="rId6"/>
    <p:sldId id="260" r:id="rId7"/>
    <p:sldId id="261" r:id="rId8"/>
    <p:sldId id="262" r:id="rId9"/>
    <p:sldId id="263" r:id="rId10"/>
    <p:sldId id="264" r:id="rId11"/>
    <p:sldId id="265" r:id="rId12"/>
    <p:sldId id="266" r:id="rId13"/>
    <p:sldId id="267" r:id="rId14"/>
    <p:sldId id="268" r:id="rId15"/>
    <p:sldId id="269" r:id="rId16"/>
    <p:sldId id="271" r:id="rId17"/>
    <p:sldId id="273" r:id="rId18"/>
    <p:sldId id="272"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6C7470-713B-2AE9-E49A-04C28C9204E1}" v="87" dt="2021-10-07T09:00:48.742"/>
    <p1510:client id="{4F9D1A79-5E69-4361-4B79-323A30489989}" v="10" dt="2021-10-02T17:05:18.679"/>
    <p1510:client id="{9AAB2003-BF76-816A-F1AD-3EE24EA0AC40}" v="162" dt="2021-10-02T20:58:50.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Rodrigues" userId="S::jrodr@albeda.nl::9421133d-b03e-43ce-97e9-ee4ed500422a" providerId="AD" clId="Web-{9AAB2003-BF76-816A-F1AD-3EE24EA0AC40}"/>
    <pc:docChg chg="addSld delSld modSld sldOrd">
      <pc:chgData name="Joanna Rodrigues" userId="S::jrodr@albeda.nl::9421133d-b03e-43ce-97e9-ee4ed500422a" providerId="AD" clId="Web-{9AAB2003-BF76-816A-F1AD-3EE24EA0AC40}" dt="2021-10-02T20:58:50.475" v="178" actId="20577"/>
      <pc:docMkLst>
        <pc:docMk/>
      </pc:docMkLst>
      <pc:sldChg chg="modSp ord">
        <pc:chgData name="Joanna Rodrigues" userId="S::jrodr@albeda.nl::9421133d-b03e-43ce-97e9-ee4ed500422a" providerId="AD" clId="Web-{9AAB2003-BF76-816A-F1AD-3EE24EA0AC40}" dt="2021-10-02T20:05:35.459" v="18" actId="20577"/>
        <pc:sldMkLst>
          <pc:docMk/>
          <pc:sldMk cId="1033232382" sldId="257"/>
        </pc:sldMkLst>
        <pc:spChg chg="mod">
          <ac:chgData name="Joanna Rodrigues" userId="S::jrodr@albeda.nl::9421133d-b03e-43ce-97e9-ee4ed500422a" providerId="AD" clId="Web-{9AAB2003-BF76-816A-F1AD-3EE24EA0AC40}" dt="2021-10-02T17:12:00.348" v="8" actId="20577"/>
          <ac:spMkLst>
            <pc:docMk/>
            <pc:sldMk cId="1033232382" sldId="257"/>
            <ac:spMk id="2" creationId="{84B2A725-00F9-4E9E-A7D4-023D4DD24EC2}"/>
          </ac:spMkLst>
        </pc:spChg>
        <pc:spChg chg="mod">
          <ac:chgData name="Joanna Rodrigues" userId="S::jrodr@albeda.nl::9421133d-b03e-43ce-97e9-ee4ed500422a" providerId="AD" clId="Web-{9AAB2003-BF76-816A-F1AD-3EE24EA0AC40}" dt="2021-10-02T20:05:35.459" v="18" actId="20577"/>
          <ac:spMkLst>
            <pc:docMk/>
            <pc:sldMk cId="1033232382" sldId="257"/>
            <ac:spMk id="3" creationId="{126FF27D-12B2-498D-BF2A-B1EBBC0FADBF}"/>
          </ac:spMkLst>
        </pc:spChg>
      </pc:sldChg>
      <pc:sldChg chg="addSp delSp modSp new mod setBg">
        <pc:chgData name="Joanna Rodrigues" userId="S::jrodr@albeda.nl::9421133d-b03e-43ce-97e9-ee4ed500422a" providerId="AD" clId="Web-{9AAB2003-BF76-816A-F1AD-3EE24EA0AC40}" dt="2021-10-02T20:11:01.639" v="31"/>
        <pc:sldMkLst>
          <pc:docMk/>
          <pc:sldMk cId="4030464712" sldId="260"/>
        </pc:sldMkLst>
        <pc:spChg chg="mod">
          <ac:chgData name="Joanna Rodrigues" userId="S::jrodr@albeda.nl::9421133d-b03e-43ce-97e9-ee4ed500422a" providerId="AD" clId="Web-{9AAB2003-BF76-816A-F1AD-3EE24EA0AC40}" dt="2021-10-02T20:11:01.639" v="31"/>
          <ac:spMkLst>
            <pc:docMk/>
            <pc:sldMk cId="4030464712" sldId="260"/>
            <ac:spMk id="2" creationId="{FE62797F-3899-49DD-B8A9-92F33BE3972B}"/>
          </ac:spMkLst>
        </pc:spChg>
        <pc:spChg chg="mod">
          <ac:chgData name="Joanna Rodrigues" userId="S::jrodr@albeda.nl::9421133d-b03e-43ce-97e9-ee4ed500422a" providerId="AD" clId="Web-{9AAB2003-BF76-816A-F1AD-3EE24EA0AC40}" dt="2021-10-02T20:11:01.639" v="31"/>
          <ac:spMkLst>
            <pc:docMk/>
            <pc:sldMk cId="4030464712" sldId="260"/>
            <ac:spMk id="3" creationId="{08DFD055-F4FB-4B00-BBBF-9E846597CFD5}"/>
          </ac:spMkLst>
        </pc:spChg>
        <pc:spChg chg="del">
          <ac:chgData name="Joanna Rodrigues" userId="S::jrodr@albeda.nl::9421133d-b03e-43ce-97e9-ee4ed500422a" providerId="AD" clId="Web-{9AAB2003-BF76-816A-F1AD-3EE24EA0AC40}" dt="2021-10-02T20:07:05.977" v="29"/>
          <ac:spMkLst>
            <pc:docMk/>
            <pc:sldMk cId="4030464712" sldId="260"/>
            <ac:spMk id="4" creationId="{558FDDDB-4197-4C1D-9C90-286D11459F20}"/>
          </ac:spMkLst>
        </pc:spChg>
        <pc:spChg chg="add">
          <ac:chgData name="Joanna Rodrigues" userId="S::jrodr@albeda.nl::9421133d-b03e-43ce-97e9-ee4ed500422a" providerId="AD" clId="Web-{9AAB2003-BF76-816A-F1AD-3EE24EA0AC40}" dt="2021-10-02T20:11:01.639" v="31"/>
          <ac:spMkLst>
            <pc:docMk/>
            <pc:sldMk cId="4030464712" sldId="260"/>
            <ac:spMk id="15" creationId="{E3D705D9-7390-4F7B-9D62-039F3DCA3078}"/>
          </ac:spMkLst>
        </pc:spChg>
        <pc:spChg chg="add">
          <ac:chgData name="Joanna Rodrigues" userId="S::jrodr@albeda.nl::9421133d-b03e-43ce-97e9-ee4ed500422a" providerId="AD" clId="Web-{9AAB2003-BF76-816A-F1AD-3EE24EA0AC40}" dt="2021-10-02T20:11:01.639" v="31"/>
          <ac:spMkLst>
            <pc:docMk/>
            <pc:sldMk cId="4030464712" sldId="260"/>
            <ac:spMk id="17" creationId="{588716B6-19BA-4C13-A3E6-380170A88D2E}"/>
          </ac:spMkLst>
        </pc:spChg>
        <pc:picChg chg="add mod ord">
          <ac:chgData name="Joanna Rodrigues" userId="S::jrodr@albeda.nl::9421133d-b03e-43ce-97e9-ee4ed500422a" providerId="AD" clId="Web-{9AAB2003-BF76-816A-F1AD-3EE24EA0AC40}" dt="2021-10-02T20:11:01.639" v="31"/>
          <ac:picMkLst>
            <pc:docMk/>
            <pc:sldMk cId="4030464712" sldId="260"/>
            <ac:picMk id="5" creationId="{E8CC6453-617C-43CD-ACE2-17AB351C4875}"/>
          </ac:picMkLst>
        </pc:picChg>
        <pc:picChg chg="add mod">
          <ac:chgData name="Joanna Rodrigues" userId="S::jrodr@albeda.nl::9421133d-b03e-43ce-97e9-ee4ed500422a" providerId="AD" clId="Web-{9AAB2003-BF76-816A-F1AD-3EE24EA0AC40}" dt="2021-10-02T20:11:01.639" v="31"/>
          <ac:picMkLst>
            <pc:docMk/>
            <pc:sldMk cId="4030464712" sldId="260"/>
            <ac:picMk id="6" creationId="{AD685CCF-6F07-4190-B50A-F6DF69F3D7CC}"/>
          </ac:picMkLst>
        </pc:picChg>
        <pc:picChg chg="add">
          <ac:chgData name="Joanna Rodrigues" userId="S::jrodr@albeda.nl::9421133d-b03e-43ce-97e9-ee4ed500422a" providerId="AD" clId="Web-{9AAB2003-BF76-816A-F1AD-3EE24EA0AC40}" dt="2021-10-02T20:11:01.639" v="31"/>
          <ac:picMkLst>
            <pc:docMk/>
            <pc:sldMk cId="4030464712" sldId="260"/>
            <ac:picMk id="11" creationId="{DEB2E8C4-C3E7-4048-A43D-9859510CFA98}"/>
          </ac:picMkLst>
        </pc:picChg>
        <pc:inkChg chg="add">
          <ac:chgData name="Joanna Rodrigues" userId="S::jrodr@albeda.nl::9421133d-b03e-43ce-97e9-ee4ed500422a" providerId="AD" clId="Web-{9AAB2003-BF76-816A-F1AD-3EE24EA0AC40}" dt="2021-10-02T20:11:01.639" v="31"/>
          <ac:inkMkLst>
            <pc:docMk/>
            <pc:sldMk cId="4030464712" sldId="260"/>
            <ac:inkMk id="13" creationId="{24D29CCB-7956-4E3E-8880-304085F04BF4}"/>
          </ac:inkMkLst>
        </pc:inkChg>
      </pc:sldChg>
      <pc:sldChg chg="addSp modSp new mod setBg">
        <pc:chgData name="Joanna Rodrigues" userId="S::jrodr@albeda.nl::9421133d-b03e-43ce-97e9-ee4ed500422a" providerId="AD" clId="Web-{9AAB2003-BF76-816A-F1AD-3EE24EA0AC40}" dt="2021-10-02T20:19:54.028" v="59"/>
        <pc:sldMkLst>
          <pc:docMk/>
          <pc:sldMk cId="2407279335" sldId="261"/>
        </pc:sldMkLst>
        <pc:spChg chg="mod">
          <ac:chgData name="Joanna Rodrigues" userId="S::jrodr@albeda.nl::9421133d-b03e-43ce-97e9-ee4ed500422a" providerId="AD" clId="Web-{9AAB2003-BF76-816A-F1AD-3EE24EA0AC40}" dt="2021-10-02T20:19:54.028" v="59"/>
          <ac:spMkLst>
            <pc:docMk/>
            <pc:sldMk cId="2407279335" sldId="261"/>
            <ac:spMk id="2" creationId="{2DC8CA78-AA6A-4922-8CCE-2F97FD78B9AB}"/>
          </ac:spMkLst>
        </pc:spChg>
        <pc:spChg chg="mod">
          <ac:chgData name="Joanna Rodrigues" userId="S::jrodr@albeda.nl::9421133d-b03e-43ce-97e9-ee4ed500422a" providerId="AD" clId="Web-{9AAB2003-BF76-816A-F1AD-3EE24EA0AC40}" dt="2021-10-02T20:19:54.028" v="59"/>
          <ac:spMkLst>
            <pc:docMk/>
            <pc:sldMk cId="2407279335" sldId="261"/>
            <ac:spMk id="3" creationId="{705D90A6-2714-45CD-8005-CBD0FD4D1E08}"/>
          </ac:spMkLst>
        </pc:spChg>
        <pc:spChg chg="add">
          <ac:chgData name="Joanna Rodrigues" userId="S::jrodr@albeda.nl::9421133d-b03e-43ce-97e9-ee4ed500422a" providerId="AD" clId="Web-{9AAB2003-BF76-816A-F1AD-3EE24EA0AC40}" dt="2021-10-02T20:19:54.028" v="59"/>
          <ac:spMkLst>
            <pc:docMk/>
            <pc:sldMk cId="2407279335" sldId="261"/>
            <ac:spMk id="9" creationId="{7FF47CB7-972F-479F-A36D-9E72D26EC8DA}"/>
          </ac:spMkLst>
        </pc:spChg>
        <pc:spChg chg="add">
          <ac:chgData name="Joanna Rodrigues" userId="S::jrodr@albeda.nl::9421133d-b03e-43ce-97e9-ee4ed500422a" providerId="AD" clId="Web-{9AAB2003-BF76-816A-F1AD-3EE24EA0AC40}" dt="2021-10-02T20:19:54.028" v="59"/>
          <ac:spMkLst>
            <pc:docMk/>
            <pc:sldMk cId="2407279335" sldId="261"/>
            <ac:spMk id="11" creationId="{0D153B68-5844-490D-8E67-F616D6D721CA}"/>
          </ac:spMkLst>
        </pc:spChg>
        <pc:spChg chg="add">
          <ac:chgData name="Joanna Rodrigues" userId="S::jrodr@albeda.nl::9421133d-b03e-43ce-97e9-ee4ed500422a" providerId="AD" clId="Web-{9AAB2003-BF76-816A-F1AD-3EE24EA0AC40}" dt="2021-10-02T20:19:54.028" v="59"/>
          <ac:spMkLst>
            <pc:docMk/>
            <pc:sldMk cId="2407279335" sldId="261"/>
            <ac:spMk id="13" creationId="{C64E267B-3F5A-4357-9E7F-C5FBE5D3B1E0}"/>
          </ac:spMkLst>
        </pc:spChg>
        <pc:picChg chg="add mod">
          <ac:chgData name="Joanna Rodrigues" userId="S::jrodr@albeda.nl::9421133d-b03e-43ce-97e9-ee4ed500422a" providerId="AD" clId="Web-{9AAB2003-BF76-816A-F1AD-3EE24EA0AC40}" dt="2021-10-02T20:19:54.028" v="59"/>
          <ac:picMkLst>
            <pc:docMk/>
            <pc:sldMk cId="2407279335" sldId="261"/>
            <ac:picMk id="4" creationId="{3E7F3D11-8C9C-4C5F-B08B-D94A6A1DB583}"/>
          </ac:picMkLst>
        </pc:picChg>
      </pc:sldChg>
      <pc:sldChg chg="addSp delSp modSp new mod setBg">
        <pc:chgData name="Joanna Rodrigues" userId="S::jrodr@albeda.nl::9421133d-b03e-43ce-97e9-ee4ed500422a" providerId="AD" clId="Web-{9AAB2003-BF76-816A-F1AD-3EE24EA0AC40}" dt="2021-10-02T20:15:48.522" v="42"/>
        <pc:sldMkLst>
          <pc:docMk/>
          <pc:sldMk cId="3276393800" sldId="262"/>
        </pc:sldMkLst>
        <pc:spChg chg="mod">
          <ac:chgData name="Joanna Rodrigues" userId="S::jrodr@albeda.nl::9421133d-b03e-43ce-97e9-ee4ed500422a" providerId="AD" clId="Web-{9AAB2003-BF76-816A-F1AD-3EE24EA0AC40}" dt="2021-10-02T20:15:48.522" v="42"/>
          <ac:spMkLst>
            <pc:docMk/>
            <pc:sldMk cId="3276393800" sldId="262"/>
            <ac:spMk id="2" creationId="{6296FA09-B82E-415A-87D4-C5F29E15FE1C}"/>
          </ac:spMkLst>
        </pc:spChg>
        <pc:spChg chg="del">
          <ac:chgData name="Joanna Rodrigues" userId="S::jrodr@albeda.nl::9421133d-b03e-43ce-97e9-ee4ed500422a" providerId="AD" clId="Web-{9AAB2003-BF76-816A-F1AD-3EE24EA0AC40}" dt="2021-10-02T20:15:44.600" v="41"/>
          <ac:spMkLst>
            <pc:docMk/>
            <pc:sldMk cId="3276393800" sldId="262"/>
            <ac:spMk id="3" creationId="{0D2ADCD5-CA00-44F5-B008-A1BB6F445BD6}"/>
          </ac:spMkLst>
        </pc:spChg>
        <pc:spChg chg="add">
          <ac:chgData name="Joanna Rodrigues" userId="S::jrodr@albeda.nl::9421133d-b03e-43ce-97e9-ee4ed500422a" providerId="AD" clId="Web-{9AAB2003-BF76-816A-F1AD-3EE24EA0AC40}" dt="2021-10-02T20:15:48.522" v="42"/>
          <ac:spMkLst>
            <pc:docMk/>
            <pc:sldMk cId="3276393800" sldId="262"/>
            <ac:spMk id="13" creationId="{E914257E-1E2A-4AC7-89EC-1FB65C9C0A0D}"/>
          </ac:spMkLst>
        </pc:spChg>
        <pc:spChg chg="add">
          <ac:chgData name="Joanna Rodrigues" userId="S::jrodr@albeda.nl::9421133d-b03e-43ce-97e9-ee4ed500422a" providerId="AD" clId="Web-{9AAB2003-BF76-816A-F1AD-3EE24EA0AC40}" dt="2021-10-02T20:15:48.522" v="42"/>
          <ac:spMkLst>
            <pc:docMk/>
            <pc:sldMk cId="3276393800" sldId="262"/>
            <ac:spMk id="15" creationId="{03E1C8F1-97F5-489C-8308-958F09657254}"/>
          </ac:spMkLst>
        </pc:spChg>
        <pc:spChg chg="add">
          <ac:chgData name="Joanna Rodrigues" userId="S::jrodr@albeda.nl::9421133d-b03e-43ce-97e9-ee4ed500422a" providerId="AD" clId="Web-{9AAB2003-BF76-816A-F1AD-3EE24EA0AC40}" dt="2021-10-02T20:15:48.522" v="42"/>
          <ac:spMkLst>
            <pc:docMk/>
            <pc:sldMk cId="3276393800" sldId="262"/>
            <ac:spMk id="17" creationId="{DEB62645-D4DA-4E99-8344-B1536F63D108}"/>
          </ac:spMkLst>
        </pc:spChg>
        <pc:picChg chg="add mod ord">
          <ac:chgData name="Joanna Rodrigues" userId="S::jrodr@albeda.nl::9421133d-b03e-43ce-97e9-ee4ed500422a" providerId="AD" clId="Web-{9AAB2003-BF76-816A-F1AD-3EE24EA0AC40}" dt="2021-10-02T20:15:48.522" v="42"/>
          <ac:picMkLst>
            <pc:docMk/>
            <pc:sldMk cId="3276393800" sldId="262"/>
            <ac:picMk id="4" creationId="{A4B25601-C08D-4595-9894-2E0694AF845B}"/>
          </ac:picMkLst>
        </pc:picChg>
        <pc:picChg chg="add">
          <ac:chgData name="Joanna Rodrigues" userId="S::jrodr@albeda.nl::9421133d-b03e-43ce-97e9-ee4ed500422a" providerId="AD" clId="Web-{9AAB2003-BF76-816A-F1AD-3EE24EA0AC40}" dt="2021-10-02T20:15:48.522" v="42"/>
          <ac:picMkLst>
            <pc:docMk/>
            <pc:sldMk cId="3276393800" sldId="262"/>
            <ac:picMk id="9" creationId="{DEB2E8C4-C3E7-4048-A43D-9859510CFA98}"/>
          </ac:picMkLst>
        </pc:picChg>
        <pc:inkChg chg="add">
          <ac:chgData name="Joanna Rodrigues" userId="S::jrodr@albeda.nl::9421133d-b03e-43ce-97e9-ee4ed500422a" providerId="AD" clId="Web-{9AAB2003-BF76-816A-F1AD-3EE24EA0AC40}" dt="2021-10-02T20:15:48.522" v="42"/>
          <ac:inkMkLst>
            <pc:docMk/>
            <pc:sldMk cId="3276393800" sldId="262"/>
            <ac:inkMk id="11" creationId="{24D29CCB-7956-4E3E-8880-304085F04BF4}"/>
          </ac:inkMkLst>
        </pc:inkChg>
      </pc:sldChg>
      <pc:sldChg chg="addSp delSp modSp new mod setBg">
        <pc:chgData name="Joanna Rodrigues" userId="S::jrodr@albeda.nl::9421133d-b03e-43ce-97e9-ee4ed500422a" providerId="AD" clId="Web-{9AAB2003-BF76-816A-F1AD-3EE24EA0AC40}" dt="2021-10-02T20:22:52.766" v="66"/>
        <pc:sldMkLst>
          <pc:docMk/>
          <pc:sldMk cId="2058964086" sldId="263"/>
        </pc:sldMkLst>
        <pc:spChg chg="mod">
          <ac:chgData name="Joanna Rodrigues" userId="S::jrodr@albeda.nl::9421133d-b03e-43ce-97e9-ee4ed500422a" providerId="AD" clId="Web-{9AAB2003-BF76-816A-F1AD-3EE24EA0AC40}" dt="2021-10-02T20:22:52.766" v="66"/>
          <ac:spMkLst>
            <pc:docMk/>
            <pc:sldMk cId="2058964086" sldId="263"/>
            <ac:spMk id="2" creationId="{CB649A7F-F60C-4E1E-9289-4A8494AADA82}"/>
          </ac:spMkLst>
        </pc:spChg>
        <pc:spChg chg="mod">
          <ac:chgData name="Joanna Rodrigues" userId="S::jrodr@albeda.nl::9421133d-b03e-43ce-97e9-ee4ed500422a" providerId="AD" clId="Web-{9AAB2003-BF76-816A-F1AD-3EE24EA0AC40}" dt="2021-10-02T20:22:52.766" v="66"/>
          <ac:spMkLst>
            <pc:docMk/>
            <pc:sldMk cId="2058964086" sldId="263"/>
            <ac:spMk id="3" creationId="{8ADF513D-3C52-4DE9-9F08-25A84F4B9085}"/>
          </ac:spMkLst>
        </pc:spChg>
        <pc:spChg chg="add">
          <ac:chgData name="Joanna Rodrigues" userId="S::jrodr@albeda.nl::9421133d-b03e-43ce-97e9-ee4ed500422a" providerId="AD" clId="Web-{9AAB2003-BF76-816A-F1AD-3EE24EA0AC40}" dt="2021-10-02T20:22:52.766" v="66"/>
          <ac:spMkLst>
            <pc:docMk/>
            <pc:sldMk cId="2058964086" sldId="263"/>
            <ac:spMk id="6" creationId="{23E547B5-89CF-4EC0-96DE-25771AED0799}"/>
          </ac:spMkLst>
        </pc:spChg>
        <pc:spChg chg="add">
          <ac:chgData name="Joanna Rodrigues" userId="S::jrodr@albeda.nl::9421133d-b03e-43ce-97e9-ee4ed500422a" providerId="AD" clId="Web-{9AAB2003-BF76-816A-F1AD-3EE24EA0AC40}" dt="2021-10-02T20:22:52.766" v="66"/>
          <ac:spMkLst>
            <pc:docMk/>
            <pc:sldMk cId="2058964086" sldId="263"/>
            <ac:spMk id="7" creationId="{B3437C99-FC8E-4311-B48A-F0C4C329B154}"/>
          </ac:spMkLst>
        </pc:spChg>
        <pc:spChg chg="add del">
          <ac:chgData name="Joanna Rodrigues" userId="S::jrodr@albeda.nl::9421133d-b03e-43ce-97e9-ee4ed500422a" providerId="AD" clId="Web-{9AAB2003-BF76-816A-F1AD-3EE24EA0AC40}" dt="2021-10-02T20:22:52.751" v="65"/>
          <ac:spMkLst>
            <pc:docMk/>
            <pc:sldMk cId="2058964086" sldId="263"/>
            <ac:spMk id="9" creationId="{637B2035-1FCB-439A-B421-095E136C7E07}"/>
          </ac:spMkLst>
        </pc:spChg>
        <pc:spChg chg="add del">
          <ac:chgData name="Joanna Rodrigues" userId="S::jrodr@albeda.nl::9421133d-b03e-43ce-97e9-ee4ed500422a" providerId="AD" clId="Web-{9AAB2003-BF76-816A-F1AD-3EE24EA0AC40}" dt="2021-10-02T20:22:52.751" v="65"/>
          <ac:spMkLst>
            <pc:docMk/>
            <pc:sldMk cId="2058964086" sldId="263"/>
            <ac:spMk id="11" creationId="{81CE2CF7-D5AA-4464-AC91-9ED1EA5D6389}"/>
          </ac:spMkLst>
        </pc:spChg>
        <pc:picChg chg="add del">
          <ac:chgData name="Joanna Rodrigues" userId="S::jrodr@albeda.nl::9421133d-b03e-43ce-97e9-ee4ed500422a" providerId="AD" clId="Web-{9AAB2003-BF76-816A-F1AD-3EE24EA0AC40}" dt="2021-10-02T20:22:52.751" v="65"/>
          <ac:picMkLst>
            <pc:docMk/>
            <pc:sldMk cId="2058964086" sldId="263"/>
            <ac:picMk id="5" creationId="{83E8D2F0-A1BA-488C-8464-E5E3EDCAD6CE}"/>
          </ac:picMkLst>
        </pc:picChg>
        <pc:picChg chg="add">
          <ac:chgData name="Joanna Rodrigues" userId="S::jrodr@albeda.nl::9421133d-b03e-43ce-97e9-ee4ed500422a" providerId="AD" clId="Web-{9AAB2003-BF76-816A-F1AD-3EE24EA0AC40}" dt="2021-10-02T20:22:52.766" v="66"/>
          <ac:picMkLst>
            <pc:docMk/>
            <pc:sldMk cId="2058964086" sldId="263"/>
            <ac:picMk id="8" creationId="{BA817827-F76E-417C-9A51-E80DA2A5CB7C}"/>
          </ac:picMkLst>
        </pc:picChg>
      </pc:sldChg>
      <pc:sldChg chg="addSp delSp modSp new mod setBg">
        <pc:chgData name="Joanna Rodrigues" userId="S::jrodr@albeda.nl::9421133d-b03e-43ce-97e9-ee4ed500422a" providerId="AD" clId="Web-{9AAB2003-BF76-816A-F1AD-3EE24EA0AC40}" dt="2021-10-02T20:28:08.574" v="88" actId="688"/>
        <pc:sldMkLst>
          <pc:docMk/>
          <pc:sldMk cId="2473097189" sldId="264"/>
        </pc:sldMkLst>
        <pc:spChg chg="mod">
          <ac:chgData name="Joanna Rodrigues" userId="S::jrodr@albeda.nl::9421133d-b03e-43ce-97e9-ee4ed500422a" providerId="AD" clId="Web-{9AAB2003-BF76-816A-F1AD-3EE24EA0AC40}" dt="2021-10-02T20:27:01.057" v="81"/>
          <ac:spMkLst>
            <pc:docMk/>
            <pc:sldMk cId="2473097189" sldId="264"/>
            <ac:spMk id="2" creationId="{79D61BDC-DB45-4274-8ED5-3B638EBFADF9}"/>
          </ac:spMkLst>
        </pc:spChg>
        <pc:spChg chg="mod">
          <ac:chgData name="Joanna Rodrigues" userId="S::jrodr@albeda.nl::9421133d-b03e-43ce-97e9-ee4ed500422a" providerId="AD" clId="Web-{9AAB2003-BF76-816A-F1AD-3EE24EA0AC40}" dt="2021-10-02T20:27:01.057" v="81"/>
          <ac:spMkLst>
            <pc:docMk/>
            <pc:sldMk cId="2473097189" sldId="264"/>
            <ac:spMk id="3" creationId="{F6FCFC98-6273-45A5-8123-A3F4BBD6BEB4}"/>
          </ac:spMkLst>
        </pc:spChg>
        <pc:spChg chg="del">
          <ac:chgData name="Joanna Rodrigues" userId="S::jrodr@albeda.nl::9421133d-b03e-43ce-97e9-ee4ed500422a" providerId="AD" clId="Web-{9AAB2003-BF76-816A-F1AD-3EE24EA0AC40}" dt="2021-10-02T20:25:17.269" v="68"/>
          <ac:spMkLst>
            <pc:docMk/>
            <pc:sldMk cId="2473097189" sldId="264"/>
            <ac:spMk id="4" creationId="{99647843-2C91-4CD4-9181-F66C1729C935}"/>
          </ac:spMkLst>
        </pc:spChg>
        <pc:spChg chg="add mod">
          <ac:chgData name="Joanna Rodrigues" userId="S::jrodr@albeda.nl::9421133d-b03e-43ce-97e9-ee4ed500422a" providerId="AD" clId="Web-{9AAB2003-BF76-816A-F1AD-3EE24EA0AC40}" dt="2021-10-02T20:28:08.574" v="88" actId="688"/>
          <ac:spMkLst>
            <pc:docMk/>
            <pc:sldMk cId="2473097189" sldId="264"/>
            <ac:spMk id="6" creationId="{7B998F92-E802-4984-90D9-3AB3D7259500}"/>
          </ac:spMkLst>
        </pc:spChg>
        <pc:spChg chg="add">
          <ac:chgData name="Joanna Rodrigues" userId="S::jrodr@albeda.nl::9421133d-b03e-43ce-97e9-ee4ed500422a" providerId="AD" clId="Web-{9AAB2003-BF76-816A-F1AD-3EE24EA0AC40}" dt="2021-10-02T20:27:01.057" v="81"/>
          <ac:spMkLst>
            <pc:docMk/>
            <pc:sldMk cId="2473097189" sldId="264"/>
            <ac:spMk id="14" creationId="{FCE8BBC4-555B-4EEA-8B5C-5B44656F9D73}"/>
          </ac:spMkLst>
        </pc:spChg>
        <pc:spChg chg="add">
          <ac:chgData name="Joanna Rodrigues" userId="S::jrodr@albeda.nl::9421133d-b03e-43ce-97e9-ee4ed500422a" providerId="AD" clId="Web-{9AAB2003-BF76-816A-F1AD-3EE24EA0AC40}" dt="2021-10-02T20:27:01.057" v="81"/>
          <ac:spMkLst>
            <pc:docMk/>
            <pc:sldMk cId="2473097189" sldId="264"/>
            <ac:spMk id="16" creationId="{44704DC3-DE99-4AC8-9945-00EF66EBB0A3}"/>
          </ac:spMkLst>
        </pc:spChg>
        <pc:picChg chg="add mod ord">
          <ac:chgData name="Joanna Rodrigues" userId="S::jrodr@albeda.nl::9421133d-b03e-43ce-97e9-ee4ed500422a" providerId="AD" clId="Web-{9AAB2003-BF76-816A-F1AD-3EE24EA0AC40}" dt="2021-10-02T20:27:16.808" v="83" actId="1076"/>
          <ac:picMkLst>
            <pc:docMk/>
            <pc:sldMk cId="2473097189" sldId="264"/>
            <ac:picMk id="5" creationId="{6FD2F53E-5CDD-4585-B6E5-D45894D0D49F}"/>
          </ac:picMkLst>
        </pc:picChg>
        <pc:picChg chg="add">
          <ac:chgData name="Joanna Rodrigues" userId="S::jrodr@albeda.nl::9421133d-b03e-43ce-97e9-ee4ed500422a" providerId="AD" clId="Web-{9AAB2003-BF76-816A-F1AD-3EE24EA0AC40}" dt="2021-10-02T20:27:01.057" v="81"/>
          <ac:picMkLst>
            <pc:docMk/>
            <pc:sldMk cId="2473097189" sldId="264"/>
            <ac:picMk id="10" creationId="{DEB2E8C4-C3E7-4048-A43D-9859510CFA98}"/>
          </ac:picMkLst>
        </pc:picChg>
        <pc:inkChg chg="add">
          <ac:chgData name="Joanna Rodrigues" userId="S::jrodr@albeda.nl::9421133d-b03e-43ce-97e9-ee4ed500422a" providerId="AD" clId="Web-{9AAB2003-BF76-816A-F1AD-3EE24EA0AC40}" dt="2021-10-02T20:27:01.057" v="81"/>
          <ac:inkMkLst>
            <pc:docMk/>
            <pc:sldMk cId="2473097189" sldId="264"/>
            <ac:inkMk id="12" creationId="{24D29CCB-7956-4E3E-8880-304085F04BF4}"/>
          </ac:inkMkLst>
        </pc:inkChg>
      </pc:sldChg>
      <pc:sldChg chg="addSp delSp modSp new mod setBg">
        <pc:chgData name="Joanna Rodrigues" userId="S::jrodr@albeda.nl::9421133d-b03e-43ce-97e9-ee4ed500422a" providerId="AD" clId="Web-{9AAB2003-BF76-816A-F1AD-3EE24EA0AC40}" dt="2021-10-02T20:30:59.348" v="91"/>
        <pc:sldMkLst>
          <pc:docMk/>
          <pc:sldMk cId="1340757598" sldId="265"/>
        </pc:sldMkLst>
        <pc:spChg chg="mod">
          <ac:chgData name="Joanna Rodrigues" userId="S::jrodr@albeda.nl::9421133d-b03e-43ce-97e9-ee4ed500422a" providerId="AD" clId="Web-{9AAB2003-BF76-816A-F1AD-3EE24EA0AC40}" dt="2021-10-02T20:30:59.348" v="91"/>
          <ac:spMkLst>
            <pc:docMk/>
            <pc:sldMk cId="1340757598" sldId="265"/>
            <ac:spMk id="2" creationId="{50232A64-DDD8-4107-9593-3E4B93505E8B}"/>
          </ac:spMkLst>
        </pc:spChg>
        <pc:spChg chg="del">
          <ac:chgData name="Joanna Rodrigues" userId="S::jrodr@albeda.nl::9421133d-b03e-43ce-97e9-ee4ed500422a" providerId="AD" clId="Web-{9AAB2003-BF76-816A-F1AD-3EE24EA0AC40}" dt="2021-10-02T20:30:55.895" v="90"/>
          <ac:spMkLst>
            <pc:docMk/>
            <pc:sldMk cId="1340757598" sldId="265"/>
            <ac:spMk id="3" creationId="{3A7AEE56-AF9B-4DD1-90B1-F97916F95D02}"/>
          </ac:spMkLst>
        </pc:spChg>
        <pc:spChg chg="add">
          <ac:chgData name="Joanna Rodrigues" userId="S::jrodr@albeda.nl::9421133d-b03e-43ce-97e9-ee4ed500422a" providerId="AD" clId="Web-{9AAB2003-BF76-816A-F1AD-3EE24EA0AC40}" dt="2021-10-02T20:30:59.348" v="91"/>
          <ac:spMkLst>
            <pc:docMk/>
            <pc:sldMk cId="1340757598" sldId="265"/>
            <ac:spMk id="13" creationId="{E914257E-1E2A-4AC7-89EC-1FB65C9C0A0D}"/>
          </ac:spMkLst>
        </pc:spChg>
        <pc:spChg chg="add">
          <ac:chgData name="Joanna Rodrigues" userId="S::jrodr@albeda.nl::9421133d-b03e-43ce-97e9-ee4ed500422a" providerId="AD" clId="Web-{9AAB2003-BF76-816A-F1AD-3EE24EA0AC40}" dt="2021-10-02T20:30:59.348" v="91"/>
          <ac:spMkLst>
            <pc:docMk/>
            <pc:sldMk cId="1340757598" sldId="265"/>
            <ac:spMk id="15" creationId="{03E1C8F1-97F5-489C-8308-958F09657254}"/>
          </ac:spMkLst>
        </pc:spChg>
        <pc:spChg chg="add">
          <ac:chgData name="Joanna Rodrigues" userId="S::jrodr@albeda.nl::9421133d-b03e-43ce-97e9-ee4ed500422a" providerId="AD" clId="Web-{9AAB2003-BF76-816A-F1AD-3EE24EA0AC40}" dt="2021-10-02T20:30:59.348" v="91"/>
          <ac:spMkLst>
            <pc:docMk/>
            <pc:sldMk cId="1340757598" sldId="265"/>
            <ac:spMk id="17" creationId="{DEB62645-D4DA-4E99-8344-B1536F63D108}"/>
          </ac:spMkLst>
        </pc:spChg>
        <pc:picChg chg="add mod ord">
          <ac:chgData name="Joanna Rodrigues" userId="S::jrodr@albeda.nl::9421133d-b03e-43ce-97e9-ee4ed500422a" providerId="AD" clId="Web-{9AAB2003-BF76-816A-F1AD-3EE24EA0AC40}" dt="2021-10-02T20:30:59.348" v="91"/>
          <ac:picMkLst>
            <pc:docMk/>
            <pc:sldMk cId="1340757598" sldId="265"/>
            <ac:picMk id="4" creationId="{92CB2EFF-230E-49EC-BEF3-C2FEB6D1F964}"/>
          </ac:picMkLst>
        </pc:picChg>
        <pc:picChg chg="add">
          <ac:chgData name="Joanna Rodrigues" userId="S::jrodr@albeda.nl::9421133d-b03e-43ce-97e9-ee4ed500422a" providerId="AD" clId="Web-{9AAB2003-BF76-816A-F1AD-3EE24EA0AC40}" dt="2021-10-02T20:30:59.348" v="91"/>
          <ac:picMkLst>
            <pc:docMk/>
            <pc:sldMk cId="1340757598" sldId="265"/>
            <ac:picMk id="9" creationId="{DEB2E8C4-C3E7-4048-A43D-9859510CFA98}"/>
          </ac:picMkLst>
        </pc:picChg>
        <pc:inkChg chg="add">
          <ac:chgData name="Joanna Rodrigues" userId="S::jrodr@albeda.nl::9421133d-b03e-43ce-97e9-ee4ed500422a" providerId="AD" clId="Web-{9AAB2003-BF76-816A-F1AD-3EE24EA0AC40}" dt="2021-10-02T20:30:59.348" v="91"/>
          <ac:inkMkLst>
            <pc:docMk/>
            <pc:sldMk cId="1340757598" sldId="265"/>
            <ac:inkMk id="11" creationId="{24D29CCB-7956-4E3E-8880-304085F04BF4}"/>
          </ac:inkMkLst>
        </pc:inkChg>
      </pc:sldChg>
      <pc:sldChg chg="addSp modSp new mod setBg">
        <pc:chgData name="Joanna Rodrigues" userId="S::jrodr@albeda.nl::9421133d-b03e-43ce-97e9-ee4ed500422a" providerId="AD" clId="Web-{9AAB2003-BF76-816A-F1AD-3EE24EA0AC40}" dt="2021-10-02T20:37:27.967" v="120"/>
        <pc:sldMkLst>
          <pc:docMk/>
          <pc:sldMk cId="3814467591" sldId="266"/>
        </pc:sldMkLst>
        <pc:spChg chg="mod">
          <ac:chgData name="Joanna Rodrigues" userId="S::jrodr@albeda.nl::9421133d-b03e-43ce-97e9-ee4ed500422a" providerId="AD" clId="Web-{9AAB2003-BF76-816A-F1AD-3EE24EA0AC40}" dt="2021-10-02T20:37:27.967" v="120"/>
          <ac:spMkLst>
            <pc:docMk/>
            <pc:sldMk cId="3814467591" sldId="266"/>
            <ac:spMk id="2" creationId="{C656C9D1-F1F9-49F6-B405-737ACEE5736F}"/>
          </ac:spMkLst>
        </pc:spChg>
        <pc:spChg chg="mod">
          <ac:chgData name="Joanna Rodrigues" userId="S::jrodr@albeda.nl::9421133d-b03e-43ce-97e9-ee4ed500422a" providerId="AD" clId="Web-{9AAB2003-BF76-816A-F1AD-3EE24EA0AC40}" dt="2021-10-02T20:37:27.967" v="120"/>
          <ac:spMkLst>
            <pc:docMk/>
            <pc:sldMk cId="3814467591" sldId="266"/>
            <ac:spMk id="3" creationId="{DF38EA08-5EDC-4B12-B55F-62825DCDDAAB}"/>
          </ac:spMkLst>
        </pc:spChg>
        <pc:spChg chg="add">
          <ac:chgData name="Joanna Rodrigues" userId="S::jrodr@albeda.nl::9421133d-b03e-43ce-97e9-ee4ed500422a" providerId="AD" clId="Web-{9AAB2003-BF76-816A-F1AD-3EE24EA0AC40}" dt="2021-10-02T20:37:27.967" v="120"/>
          <ac:spMkLst>
            <pc:docMk/>
            <pc:sldMk cId="3814467591" sldId="266"/>
            <ac:spMk id="9" creationId="{7FF47CB7-972F-479F-A36D-9E72D26EC8DA}"/>
          </ac:spMkLst>
        </pc:spChg>
        <pc:spChg chg="add">
          <ac:chgData name="Joanna Rodrigues" userId="S::jrodr@albeda.nl::9421133d-b03e-43ce-97e9-ee4ed500422a" providerId="AD" clId="Web-{9AAB2003-BF76-816A-F1AD-3EE24EA0AC40}" dt="2021-10-02T20:37:27.967" v="120"/>
          <ac:spMkLst>
            <pc:docMk/>
            <pc:sldMk cId="3814467591" sldId="266"/>
            <ac:spMk id="11" creationId="{0D153B68-5844-490D-8E67-F616D6D721CA}"/>
          </ac:spMkLst>
        </pc:spChg>
        <pc:spChg chg="add">
          <ac:chgData name="Joanna Rodrigues" userId="S::jrodr@albeda.nl::9421133d-b03e-43ce-97e9-ee4ed500422a" providerId="AD" clId="Web-{9AAB2003-BF76-816A-F1AD-3EE24EA0AC40}" dt="2021-10-02T20:37:27.967" v="120"/>
          <ac:spMkLst>
            <pc:docMk/>
            <pc:sldMk cId="3814467591" sldId="266"/>
            <ac:spMk id="13" creationId="{C64E267B-3F5A-4357-9E7F-C5FBE5D3B1E0}"/>
          </ac:spMkLst>
        </pc:spChg>
        <pc:picChg chg="add mod">
          <ac:chgData name="Joanna Rodrigues" userId="S::jrodr@albeda.nl::9421133d-b03e-43ce-97e9-ee4ed500422a" providerId="AD" clId="Web-{9AAB2003-BF76-816A-F1AD-3EE24EA0AC40}" dt="2021-10-02T20:37:27.967" v="120"/>
          <ac:picMkLst>
            <pc:docMk/>
            <pc:sldMk cId="3814467591" sldId="266"/>
            <ac:picMk id="4" creationId="{7B100A02-C4D2-4BA1-94F3-B6D6F94C757C}"/>
          </ac:picMkLst>
        </pc:picChg>
      </pc:sldChg>
      <pc:sldChg chg="addSp delSp modSp new mod setBg">
        <pc:chgData name="Joanna Rodrigues" userId="S::jrodr@albeda.nl::9421133d-b03e-43ce-97e9-ee4ed500422a" providerId="AD" clId="Web-{9AAB2003-BF76-816A-F1AD-3EE24EA0AC40}" dt="2021-10-02T20:35:40.355" v="118"/>
        <pc:sldMkLst>
          <pc:docMk/>
          <pc:sldMk cId="1509544734" sldId="267"/>
        </pc:sldMkLst>
        <pc:spChg chg="mod">
          <ac:chgData name="Joanna Rodrigues" userId="S::jrodr@albeda.nl::9421133d-b03e-43ce-97e9-ee4ed500422a" providerId="AD" clId="Web-{9AAB2003-BF76-816A-F1AD-3EE24EA0AC40}" dt="2021-10-02T20:35:40.355" v="118"/>
          <ac:spMkLst>
            <pc:docMk/>
            <pc:sldMk cId="1509544734" sldId="267"/>
            <ac:spMk id="2" creationId="{C2367AD2-73DD-4B21-BC5C-3B385B9A6F4D}"/>
          </ac:spMkLst>
        </pc:spChg>
        <pc:spChg chg="del mod">
          <ac:chgData name="Joanna Rodrigues" userId="S::jrodr@albeda.nl::9421133d-b03e-43ce-97e9-ee4ed500422a" providerId="AD" clId="Web-{9AAB2003-BF76-816A-F1AD-3EE24EA0AC40}" dt="2021-10-02T20:34:45.057" v="113"/>
          <ac:spMkLst>
            <pc:docMk/>
            <pc:sldMk cId="1509544734" sldId="267"/>
            <ac:spMk id="3" creationId="{2E911C6A-B821-43B1-BBDF-BF61E5CF0F12}"/>
          </ac:spMkLst>
        </pc:spChg>
        <pc:spChg chg="add del">
          <ac:chgData name="Joanna Rodrigues" userId="S::jrodr@albeda.nl::9421133d-b03e-43ce-97e9-ee4ed500422a" providerId="AD" clId="Web-{9AAB2003-BF76-816A-F1AD-3EE24EA0AC40}" dt="2021-10-02T20:35:40.355" v="118"/>
          <ac:spMkLst>
            <pc:docMk/>
            <pc:sldMk cId="1509544734" sldId="267"/>
            <ac:spMk id="9" creationId="{0F584D22-CD28-4363-A679-ACA953A2A6F4}"/>
          </ac:spMkLst>
        </pc:spChg>
        <pc:spChg chg="add del">
          <ac:chgData name="Joanna Rodrigues" userId="S::jrodr@albeda.nl::9421133d-b03e-43ce-97e9-ee4ed500422a" providerId="AD" clId="Web-{9AAB2003-BF76-816A-F1AD-3EE24EA0AC40}" dt="2021-10-02T20:35:40.355" v="118"/>
          <ac:spMkLst>
            <pc:docMk/>
            <pc:sldMk cId="1509544734" sldId="267"/>
            <ac:spMk id="11" creationId="{5B0E491B-5098-4794-9326-BC6DB475567C}"/>
          </ac:spMkLst>
        </pc:spChg>
        <pc:spChg chg="add">
          <ac:chgData name="Joanna Rodrigues" userId="S::jrodr@albeda.nl::9421133d-b03e-43ce-97e9-ee4ed500422a" providerId="AD" clId="Web-{9AAB2003-BF76-816A-F1AD-3EE24EA0AC40}" dt="2021-10-02T20:35:40.355" v="118"/>
          <ac:spMkLst>
            <pc:docMk/>
            <pc:sldMk cId="1509544734" sldId="267"/>
            <ac:spMk id="13" creationId="{0F584D22-CD28-4363-A679-ACA953A2A6F4}"/>
          </ac:spMkLst>
        </pc:spChg>
        <pc:spChg chg="add">
          <ac:chgData name="Joanna Rodrigues" userId="S::jrodr@albeda.nl::9421133d-b03e-43ce-97e9-ee4ed500422a" providerId="AD" clId="Web-{9AAB2003-BF76-816A-F1AD-3EE24EA0AC40}" dt="2021-10-02T20:35:40.355" v="118"/>
          <ac:spMkLst>
            <pc:docMk/>
            <pc:sldMk cId="1509544734" sldId="267"/>
            <ac:spMk id="14" creationId="{5B0E491B-5098-4794-9326-BC6DB475567C}"/>
          </ac:spMkLst>
        </pc:spChg>
        <pc:spChg chg="add del">
          <ac:chgData name="Joanna Rodrigues" userId="S::jrodr@albeda.nl::9421133d-b03e-43ce-97e9-ee4ed500422a" providerId="AD" clId="Web-{9AAB2003-BF76-816A-F1AD-3EE24EA0AC40}" dt="2021-10-02T20:35:40.167" v="117"/>
          <ac:spMkLst>
            <pc:docMk/>
            <pc:sldMk cId="1509544734" sldId="267"/>
            <ac:spMk id="16" creationId="{0F584D22-CD28-4363-A679-ACA953A2A6F4}"/>
          </ac:spMkLst>
        </pc:spChg>
        <pc:spChg chg="add del">
          <ac:chgData name="Joanna Rodrigues" userId="S::jrodr@albeda.nl::9421133d-b03e-43ce-97e9-ee4ed500422a" providerId="AD" clId="Web-{9AAB2003-BF76-816A-F1AD-3EE24EA0AC40}" dt="2021-10-02T20:35:40.167" v="117"/>
          <ac:spMkLst>
            <pc:docMk/>
            <pc:sldMk cId="1509544734" sldId="267"/>
            <ac:spMk id="18" creationId="{5B0E491B-5098-4794-9326-BC6DB475567C}"/>
          </ac:spMkLst>
        </pc:spChg>
        <pc:graphicFrameChg chg="add mod modGraphic">
          <ac:chgData name="Joanna Rodrigues" userId="S::jrodr@albeda.nl::9421133d-b03e-43ce-97e9-ee4ed500422a" providerId="AD" clId="Web-{9AAB2003-BF76-816A-F1AD-3EE24EA0AC40}" dt="2021-10-02T20:35:40.355" v="118"/>
          <ac:graphicFrameMkLst>
            <pc:docMk/>
            <pc:sldMk cId="1509544734" sldId="267"/>
            <ac:graphicFrameMk id="5" creationId="{A750C6FD-CFCD-4ECA-9E44-B1EFF789FD67}"/>
          </ac:graphicFrameMkLst>
        </pc:graphicFrameChg>
      </pc:sldChg>
      <pc:sldChg chg="modSp new">
        <pc:chgData name="Joanna Rodrigues" userId="S::jrodr@albeda.nl::9421133d-b03e-43ce-97e9-ee4ed500422a" providerId="AD" clId="Web-{9AAB2003-BF76-816A-F1AD-3EE24EA0AC40}" dt="2021-10-02T20:40:29.908" v="123" actId="20577"/>
        <pc:sldMkLst>
          <pc:docMk/>
          <pc:sldMk cId="579455111" sldId="268"/>
        </pc:sldMkLst>
        <pc:spChg chg="mod">
          <ac:chgData name="Joanna Rodrigues" userId="S::jrodr@albeda.nl::9421133d-b03e-43ce-97e9-ee4ed500422a" providerId="AD" clId="Web-{9AAB2003-BF76-816A-F1AD-3EE24EA0AC40}" dt="2021-10-02T20:40:29.908" v="123" actId="20577"/>
          <ac:spMkLst>
            <pc:docMk/>
            <pc:sldMk cId="579455111" sldId="268"/>
            <ac:spMk id="3" creationId="{3AFD1997-E98A-4C32-8B80-2A0B7C33AA3D}"/>
          </ac:spMkLst>
        </pc:spChg>
      </pc:sldChg>
      <pc:sldChg chg="addSp delSp modSp new mod setBg">
        <pc:chgData name="Joanna Rodrigues" userId="S::jrodr@albeda.nl::9421133d-b03e-43ce-97e9-ee4ed500422a" providerId="AD" clId="Web-{9AAB2003-BF76-816A-F1AD-3EE24EA0AC40}" dt="2021-10-02T20:46:03.153" v="130"/>
        <pc:sldMkLst>
          <pc:docMk/>
          <pc:sldMk cId="1916912091" sldId="269"/>
        </pc:sldMkLst>
        <pc:spChg chg="mod">
          <ac:chgData name="Joanna Rodrigues" userId="S::jrodr@albeda.nl::9421133d-b03e-43ce-97e9-ee4ed500422a" providerId="AD" clId="Web-{9AAB2003-BF76-816A-F1AD-3EE24EA0AC40}" dt="2021-10-02T20:46:03.153" v="130"/>
          <ac:spMkLst>
            <pc:docMk/>
            <pc:sldMk cId="1916912091" sldId="269"/>
            <ac:spMk id="2" creationId="{92884D50-5C87-4F28-AA44-F69F0C852D7C}"/>
          </ac:spMkLst>
        </pc:spChg>
        <pc:spChg chg="del">
          <ac:chgData name="Joanna Rodrigues" userId="S::jrodr@albeda.nl::9421133d-b03e-43ce-97e9-ee4ed500422a" providerId="AD" clId="Web-{9AAB2003-BF76-816A-F1AD-3EE24EA0AC40}" dt="2021-10-02T20:45:50.730" v="125"/>
          <ac:spMkLst>
            <pc:docMk/>
            <pc:sldMk cId="1916912091" sldId="269"/>
            <ac:spMk id="3" creationId="{0C128F8C-15B6-4005-AD11-4C3A805C636C}"/>
          </ac:spMkLst>
        </pc:spChg>
        <pc:spChg chg="add">
          <ac:chgData name="Joanna Rodrigues" userId="S::jrodr@albeda.nl::9421133d-b03e-43ce-97e9-ee4ed500422a" providerId="AD" clId="Web-{9AAB2003-BF76-816A-F1AD-3EE24EA0AC40}" dt="2021-10-02T20:46:03.153" v="130"/>
          <ac:spMkLst>
            <pc:docMk/>
            <pc:sldMk cId="1916912091" sldId="269"/>
            <ac:spMk id="13" creationId="{3C54F4CE-85F0-46ED-80DA-9518C9251AD1}"/>
          </ac:spMkLst>
        </pc:spChg>
        <pc:spChg chg="add">
          <ac:chgData name="Joanna Rodrigues" userId="S::jrodr@albeda.nl::9421133d-b03e-43ce-97e9-ee4ed500422a" providerId="AD" clId="Web-{9AAB2003-BF76-816A-F1AD-3EE24EA0AC40}" dt="2021-10-02T20:46:03.153" v="130"/>
          <ac:spMkLst>
            <pc:docMk/>
            <pc:sldMk cId="1916912091" sldId="269"/>
            <ac:spMk id="15" creationId="{DADD1FCA-8ACB-4958-81DD-4CDD6D3E1921}"/>
          </ac:spMkLst>
        </pc:spChg>
        <pc:picChg chg="add mod ord">
          <ac:chgData name="Joanna Rodrigues" userId="S::jrodr@albeda.nl::9421133d-b03e-43ce-97e9-ee4ed500422a" providerId="AD" clId="Web-{9AAB2003-BF76-816A-F1AD-3EE24EA0AC40}" dt="2021-10-02T20:46:03.153" v="130"/>
          <ac:picMkLst>
            <pc:docMk/>
            <pc:sldMk cId="1916912091" sldId="269"/>
            <ac:picMk id="4" creationId="{8E617394-FF84-476B-A838-46BFA691E425}"/>
          </ac:picMkLst>
        </pc:picChg>
        <pc:picChg chg="add">
          <ac:chgData name="Joanna Rodrigues" userId="S::jrodr@albeda.nl::9421133d-b03e-43ce-97e9-ee4ed500422a" providerId="AD" clId="Web-{9AAB2003-BF76-816A-F1AD-3EE24EA0AC40}" dt="2021-10-02T20:46:03.153" v="130"/>
          <ac:picMkLst>
            <pc:docMk/>
            <pc:sldMk cId="1916912091" sldId="269"/>
            <ac:picMk id="9" creationId="{DEB2E8C4-C3E7-4048-A43D-9859510CFA98}"/>
          </ac:picMkLst>
        </pc:picChg>
        <pc:inkChg chg="add">
          <ac:chgData name="Joanna Rodrigues" userId="S::jrodr@albeda.nl::9421133d-b03e-43ce-97e9-ee4ed500422a" providerId="AD" clId="Web-{9AAB2003-BF76-816A-F1AD-3EE24EA0AC40}" dt="2021-10-02T20:46:03.153" v="130"/>
          <ac:inkMkLst>
            <pc:docMk/>
            <pc:sldMk cId="1916912091" sldId="269"/>
            <ac:inkMk id="11" creationId="{24D29CCB-7956-4E3E-8880-304085F04BF4}"/>
          </ac:inkMkLst>
        </pc:inkChg>
      </pc:sldChg>
      <pc:sldChg chg="addSp delSp modSp new del mod setBg">
        <pc:chgData name="Joanna Rodrigues" userId="S::jrodr@albeda.nl::9421133d-b03e-43ce-97e9-ee4ed500422a" providerId="AD" clId="Web-{9AAB2003-BF76-816A-F1AD-3EE24EA0AC40}" dt="2021-10-02T20:54:02.151" v="168"/>
        <pc:sldMkLst>
          <pc:docMk/>
          <pc:sldMk cId="4110019513" sldId="270"/>
        </pc:sldMkLst>
        <pc:spChg chg="mod">
          <ac:chgData name="Joanna Rodrigues" userId="S::jrodr@albeda.nl::9421133d-b03e-43ce-97e9-ee4ed500422a" providerId="AD" clId="Web-{9AAB2003-BF76-816A-F1AD-3EE24EA0AC40}" dt="2021-10-02T20:50:40.425" v="147" actId="20577"/>
          <ac:spMkLst>
            <pc:docMk/>
            <pc:sldMk cId="4110019513" sldId="270"/>
            <ac:spMk id="2" creationId="{A959A62D-79E3-4EA1-928A-9F8632FE4DA6}"/>
          </ac:spMkLst>
        </pc:spChg>
        <pc:spChg chg="mod ord">
          <ac:chgData name="Joanna Rodrigues" userId="S::jrodr@albeda.nl::9421133d-b03e-43ce-97e9-ee4ed500422a" providerId="AD" clId="Web-{9AAB2003-BF76-816A-F1AD-3EE24EA0AC40}" dt="2021-10-02T20:51:26.379" v="152" actId="20577"/>
          <ac:spMkLst>
            <pc:docMk/>
            <pc:sldMk cId="4110019513" sldId="270"/>
            <ac:spMk id="3" creationId="{83516E10-21E3-446E-895C-894901ACE1DC}"/>
          </ac:spMkLst>
        </pc:spChg>
        <pc:spChg chg="add">
          <ac:chgData name="Joanna Rodrigues" userId="S::jrodr@albeda.nl::9421133d-b03e-43ce-97e9-ee4ed500422a" providerId="AD" clId="Web-{9AAB2003-BF76-816A-F1AD-3EE24EA0AC40}" dt="2021-10-02T20:52:13.489" v="156"/>
          <ac:spMkLst>
            <pc:docMk/>
            <pc:sldMk cId="4110019513" sldId="270"/>
            <ac:spMk id="6" creationId="{D5C952FF-9733-4E40-93FD-44CF0DD20005}"/>
          </ac:spMkLst>
        </pc:spChg>
        <pc:spChg chg="add">
          <ac:chgData name="Joanna Rodrigues" userId="S::jrodr@albeda.nl::9421133d-b03e-43ce-97e9-ee4ed500422a" providerId="AD" clId="Web-{9AAB2003-BF76-816A-F1AD-3EE24EA0AC40}" dt="2021-10-02T20:52:21.427" v="157"/>
          <ac:spMkLst>
            <pc:docMk/>
            <pc:sldMk cId="4110019513" sldId="270"/>
            <ac:spMk id="7" creationId="{F66ACF1F-16BE-4E35-BD6E-EA3423C9E86C}"/>
          </ac:spMkLst>
        </pc:spChg>
        <pc:spChg chg="add">
          <ac:chgData name="Joanna Rodrigues" userId="S::jrodr@albeda.nl::9421133d-b03e-43ce-97e9-ee4ed500422a" providerId="AD" clId="Web-{9AAB2003-BF76-816A-F1AD-3EE24EA0AC40}" dt="2021-10-02T20:52:32.633" v="158"/>
          <ac:spMkLst>
            <pc:docMk/>
            <pc:sldMk cId="4110019513" sldId="270"/>
            <ac:spMk id="8" creationId="{C3E8F253-ABF2-4E59-92D7-35A69753051C}"/>
          </ac:spMkLst>
        </pc:spChg>
        <pc:spChg chg="add">
          <ac:chgData name="Joanna Rodrigues" userId="S::jrodr@albeda.nl::9421133d-b03e-43ce-97e9-ee4ed500422a" providerId="AD" clId="Web-{9AAB2003-BF76-816A-F1AD-3EE24EA0AC40}" dt="2021-10-02T20:50:22.690" v="137"/>
          <ac:spMkLst>
            <pc:docMk/>
            <pc:sldMk cId="4110019513" sldId="270"/>
            <ac:spMk id="10" creationId="{31AA1E1C-DA67-488F-A983-F3ABD792C3BE}"/>
          </ac:spMkLst>
        </pc:spChg>
        <pc:spChg chg="add">
          <ac:chgData name="Joanna Rodrigues" userId="S::jrodr@albeda.nl::9421133d-b03e-43ce-97e9-ee4ed500422a" providerId="AD" clId="Web-{9AAB2003-BF76-816A-F1AD-3EE24EA0AC40}" dt="2021-10-02T20:50:22.690" v="137"/>
          <ac:spMkLst>
            <pc:docMk/>
            <pc:sldMk cId="4110019513" sldId="270"/>
            <ac:spMk id="12" creationId="{DC46DA5A-CECD-42F0-A57E-8D5BAE36270E}"/>
          </ac:spMkLst>
        </pc:spChg>
        <pc:spChg chg="add">
          <ac:chgData name="Joanna Rodrigues" userId="S::jrodr@albeda.nl::9421133d-b03e-43ce-97e9-ee4ed500422a" providerId="AD" clId="Web-{9AAB2003-BF76-816A-F1AD-3EE24EA0AC40}" dt="2021-10-02T20:50:22.690" v="137"/>
          <ac:spMkLst>
            <pc:docMk/>
            <pc:sldMk cId="4110019513" sldId="270"/>
            <ac:spMk id="14" creationId="{1BBFDD63-AD5F-4E42-979B-2FBDE3450982}"/>
          </ac:spMkLst>
        </pc:spChg>
        <pc:spChg chg="add">
          <ac:chgData name="Joanna Rodrigues" userId="S::jrodr@albeda.nl::9421133d-b03e-43ce-97e9-ee4ed500422a" providerId="AD" clId="Web-{9AAB2003-BF76-816A-F1AD-3EE24EA0AC40}" dt="2021-10-02T20:50:22.690" v="137"/>
          <ac:spMkLst>
            <pc:docMk/>
            <pc:sldMk cId="4110019513" sldId="270"/>
            <ac:spMk id="16" creationId="{AABDB02C-700D-4121-B1D1-CCB58F4BE5E0}"/>
          </ac:spMkLst>
        </pc:spChg>
        <pc:picChg chg="add del mod">
          <ac:chgData name="Joanna Rodrigues" userId="S::jrodr@albeda.nl::9421133d-b03e-43ce-97e9-ee4ed500422a" providerId="AD" clId="Web-{9AAB2003-BF76-816A-F1AD-3EE24EA0AC40}" dt="2021-10-02T20:52:55.071" v="161"/>
          <ac:picMkLst>
            <pc:docMk/>
            <pc:sldMk cId="4110019513" sldId="270"/>
            <ac:picMk id="4" creationId="{DDFE284C-32D8-4CE5-A8B6-DEEAB8952FB7}"/>
          </ac:picMkLst>
        </pc:picChg>
        <pc:picChg chg="add del mod">
          <ac:chgData name="Joanna Rodrigues" userId="S::jrodr@albeda.nl::9421133d-b03e-43ce-97e9-ee4ed500422a" providerId="AD" clId="Web-{9AAB2003-BF76-816A-F1AD-3EE24EA0AC40}" dt="2021-10-02T20:52:50.321" v="160"/>
          <ac:picMkLst>
            <pc:docMk/>
            <pc:sldMk cId="4110019513" sldId="270"/>
            <ac:picMk id="5" creationId="{802A0FE4-176D-4E37-A902-3FD1D9DC1FF9}"/>
          </ac:picMkLst>
        </pc:picChg>
      </pc:sldChg>
      <pc:sldChg chg="addSp delSp modSp new">
        <pc:chgData name="Joanna Rodrigues" userId="S::jrodr@albeda.nl::9421133d-b03e-43ce-97e9-ee4ed500422a" providerId="AD" clId="Web-{9AAB2003-BF76-816A-F1AD-3EE24EA0AC40}" dt="2021-10-02T20:53:49.229" v="167" actId="20577"/>
        <pc:sldMkLst>
          <pc:docMk/>
          <pc:sldMk cId="1869406040" sldId="271"/>
        </pc:sldMkLst>
        <pc:spChg chg="mod">
          <ac:chgData name="Joanna Rodrigues" userId="S::jrodr@albeda.nl::9421133d-b03e-43ce-97e9-ee4ed500422a" providerId="AD" clId="Web-{9AAB2003-BF76-816A-F1AD-3EE24EA0AC40}" dt="2021-10-02T20:53:49.229" v="167" actId="20577"/>
          <ac:spMkLst>
            <pc:docMk/>
            <pc:sldMk cId="1869406040" sldId="271"/>
            <ac:spMk id="2" creationId="{D70F1440-CA98-4A7E-9570-9FF2915E4DA8}"/>
          </ac:spMkLst>
        </pc:spChg>
        <pc:spChg chg="del">
          <ac:chgData name="Joanna Rodrigues" userId="S::jrodr@albeda.nl::9421133d-b03e-43ce-97e9-ee4ed500422a" providerId="AD" clId="Web-{9AAB2003-BF76-816A-F1AD-3EE24EA0AC40}" dt="2021-10-02T20:53:07.041" v="163"/>
          <ac:spMkLst>
            <pc:docMk/>
            <pc:sldMk cId="1869406040" sldId="271"/>
            <ac:spMk id="3" creationId="{BEAB15F2-A858-4D81-A458-CE4740FF697C}"/>
          </ac:spMkLst>
        </pc:spChg>
        <pc:picChg chg="add mod ord">
          <ac:chgData name="Joanna Rodrigues" userId="S::jrodr@albeda.nl::9421133d-b03e-43ce-97e9-ee4ed500422a" providerId="AD" clId="Web-{9AAB2003-BF76-816A-F1AD-3EE24EA0AC40}" dt="2021-10-02T20:53:07.041" v="163"/>
          <ac:picMkLst>
            <pc:docMk/>
            <pc:sldMk cId="1869406040" sldId="271"/>
            <ac:picMk id="4" creationId="{8E23CBED-79DC-4127-AF6A-09776F2DF692}"/>
          </ac:picMkLst>
        </pc:picChg>
      </pc:sldChg>
      <pc:sldChg chg="modSp new">
        <pc:chgData name="Joanna Rodrigues" userId="S::jrodr@albeda.nl::9421133d-b03e-43ce-97e9-ee4ed500422a" providerId="AD" clId="Web-{9AAB2003-BF76-816A-F1AD-3EE24EA0AC40}" dt="2021-10-02T20:58:50.475" v="178" actId="20577"/>
        <pc:sldMkLst>
          <pc:docMk/>
          <pc:sldMk cId="3029426162" sldId="272"/>
        </pc:sldMkLst>
        <pc:spChg chg="mod">
          <ac:chgData name="Joanna Rodrigues" userId="S::jrodr@albeda.nl::9421133d-b03e-43ce-97e9-ee4ed500422a" providerId="AD" clId="Web-{9AAB2003-BF76-816A-F1AD-3EE24EA0AC40}" dt="2021-10-02T20:58:50.475" v="178" actId="20577"/>
          <ac:spMkLst>
            <pc:docMk/>
            <pc:sldMk cId="3029426162" sldId="272"/>
            <ac:spMk id="3" creationId="{579610A7-09A7-4A78-B7DD-6D9750EA93D7}"/>
          </ac:spMkLst>
        </pc:spChg>
      </pc:sldChg>
    </pc:docChg>
  </pc:docChgLst>
  <pc:docChgLst>
    <pc:chgData name="Joanna Rodrigues" userId="S::jrodr@albeda.nl::9421133d-b03e-43ce-97e9-ee4ed500422a" providerId="AD" clId="Web-{0F6C7470-713B-2AE9-E49A-04C28C9204E1}"/>
    <pc:docChg chg="addSld modSld">
      <pc:chgData name="Joanna Rodrigues" userId="S::jrodr@albeda.nl::9421133d-b03e-43ce-97e9-ee4ed500422a" providerId="AD" clId="Web-{0F6C7470-713B-2AE9-E49A-04C28C9204E1}" dt="2021-10-07T09:00:48.742" v="86" actId="20577"/>
      <pc:docMkLst>
        <pc:docMk/>
      </pc:docMkLst>
      <pc:sldChg chg="modSp">
        <pc:chgData name="Joanna Rodrigues" userId="S::jrodr@albeda.nl::9421133d-b03e-43ce-97e9-ee4ed500422a" providerId="AD" clId="Web-{0F6C7470-713B-2AE9-E49A-04C28C9204E1}" dt="2021-10-07T06:21:46.263" v="9" actId="20577"/>
        <pc:sldMkLst>
          <pc:docMk/>
          <pc:sldMk cId="2473097189" sldId="264"/>
        </pc:sldMkLst>
        <pc:spChg chg="mod">
          <ac:chgData name="Joanna Rodrigues" userId="S::jrodr@albeda.nl::9421133d-b03e-43ce-97e9-ee4ed500422a" providerId="AD" clId="Web-{0F6C7470-713B-2AE9-E49A-04C28C9204E1}" dt="2021-10-07T06:21:46.263" v="9" actId="20577"/>
          <ac:spMkLst>
            <pc:docMk/>
            <pc:sldMk cId="2473097189" sldId="264"/>
            <ac:spMk id="3" creationId="{F6FCFC98-6273-45A5-8123-A3F4BBD6BEB4}"/>
          </ac:spMkLst>
        </pc:spChg>
        <pc:spChg chg="mod">
          <ac:chgData name="Joanna Rodrigues" userId="S::jrodr@albeda.nl::9421133d-b03e-43ce-97e9-ee4ed500422a" providerId="AD" clId="Web-{0F6C7470-713B-2AE9-E49A-04C28C9204E1}" dt="2021-10-07T06:20:56.588" v="0" actId="1076"/>
          <ac:spMkLst>
            <pc:docMk/>
            <pc:sldMk cId="2473097189" sldId="264"/>
            <ac:spMk id="6" creationId="{7B998F92-E802-4984-90D9-3AB3D7259500}"/>
          </ac:spMkLst>
        </pc:spChg>
      </pc:sldChg>
      <pc:sldChg chg="modSp new">
        <pc:chgData name="Joanna Rodrigues" userId="S::jrodr@albeda.nl::9421133d-b03e-43ce-97e9-ee4ed500422a" providerId="AD" clId="Web-{0F6C7470-713B-2AE9-E49A-04C28C9204E1}" dt="2021-10-07T09:00:48.742" v="86" actId="20577"/>
        <pc:sldMkLst>
          <pc:docMk/>
          <pc:sldMk cId="123240209" sldId="273"/>
        </pc:sldMkLst>
        <pc:spChg chg="mod">
          <ac:chgData name="Joanna Rodrigues" userId="S::jrodr@albeda.nl::9421133d-b03e-43ce-97e9-ee4ed500422a" providerId="AD" clId="Web-{0F6C7470-713B-2AE9-E49A-04C28C9204E1}" dt="2021-10-07T08:56:34.916" v="14" actId="20577"/>
          <ac:spMkLst>
            <pc:docMk/>
            <pc:sldMk cId="123240209" sldId="273"/>
            <ac:spMk id="2" creationId="{3F0C3FE1-AA1B-4446-AA14-CDAD51D3B857}"/>
          </ac:spMkLst>
        </pc:spChg>
        <pc:spChg chg="mod">
          <ac:chgData name="Joanna Rodrigues" userId="S::jrodr@albeda.nl::9421133d-b03e-43ce-97e9-ee4ed500422a" providerId="AD" clId="Web-{0F6C7470-713B-2AE9-E49A-04C28C9204E1}" dt="2021-10-07T09:00:48.742" v="86" actId="20577"/>
          <ac:spMkLst>
            <pc:docMk/>
            <pc:sldMk cId="123240209" sldId="273"/>
            <ac:spMk id="3" creationId="{C85D7425-4DEC-40D2-8909-55EB854C98CA}"/>
          </ac:spMkLst>
        </pc:spChg>
      </pc:sldChg>
    </pc:docChg>
  </pc:docChgLst>
  <pc:docChgLst>
    <pc:chgData name="Joanna Rodrigues" userId="S::jrodr@albeda.nl::9421133d-b03e-43ce-97e9-ee4ed500422a" providerId="AD" clId="Web-{4F9D1A79-5E69-4361-4B79-323A30489989}"/>
    <pc:docChg chg="addSld modSld addMainMaster delMainMaster modMainMaster">
      <pc:chgData name="Joanna Rodrigues" userId="S::jrodr@albeda.nl::9421133d-b03e-43ce-97e9-ee4ed500422a" providerId="AD" clId="Web-{4F9D1A79-5E69-4361-4B79-323A30489989}" dt="2021-10-02T17:05:18.679" v="10"/>
      <pc:docMkLst>
        <pc:docMk/>
      </pc:docMkLst>
      <pc:sldChg chg="addSp modSp mod setBg modClrScheme chgLayout">
        <pc:chgData name="Joanna Rodrigues" userId="S::jrodr@albeda.nl::9421133d-b03e-43ce-97e9-ee4ed500422a" providerId="AD" clId="Web-{4F9D1A79-5E69-4361-4B79-323A30489989}" dt="2021-10-02T17:04:01.099" v="7" actId="20577"/>
        <pc:sldMkLst>
          <pc:docMk/>
          <pc:sldMk cId="3351439039" sldId="256"/>
        </pc:sldMkLst>
        <pc:spChg chg="mod">
          <ac:chgData name="Joanna Rodrigues" userId="S::jrodr@albeda.nl::9421133d-b03e-43ce-97e9-ee4ed500422a" providerId="AD" clId="Web-{4F9D1A79-5E69-4361-4B79-323A30489989}" dt="2021-10-02T17:04:01.099" v="7" actId="20577"/>
          <ac:spMkLst>
            <pc:docMk/>
            <pc:sldMk cId="3351439039" sldId="256"/>
            <ac:spMk id="2" creationId="{00000000-0000-0000-0000-000000000000}"/>
          </ac:spMkLst>
        </pc:spChg>
        <pc:spChg chg="mod">
          <ac:chgData name="Joanna Rodrigues" userId="S::jrodr@albeda.nl::9421133d-b03e-43ce-97e9-ee4ed500422a" providerId="AD" clId="Web-{4F9D1A79-5E69-4361-4B79-323A30489989}" dt="2021-10-02T17:03:37.129" v="0"/>
          <ac:spMkLst>
            <pc:docMk/>
            <pc:sldMk cId="3351439039" sldId="256"/>
            <ac:spMk id="3" creationId="{00000000-0000-0000-0000-000000000000}"/>
          </ac:spMkLst>
        </pc:spChg>
        <pc:spChg chg="add">
          <ac:chgData name="Joanna Rodrigues" userId="S::jrodr@albeda.nl::9421133d-b03e-43ce-97e9-ee4ed500422a" providerId="AD" clId="Web-{4F9D1A79-5E69-4361-4B79-323A30489989}" dt="2021-10-02T17:03:37.129" v="0"/>
          <ac:spMkLst>
            <pc:docMk/>
            <pc:sldMk cId="3351439039" sldId="256"/>
            <ac:spMk id="9" creationId="{0E91F5CA-B392-444C-88E3-BF5BAAEBDEB0}"/>
          </ac:spMkLst>
        </pc:spChg>
        <pc:spChg chg="add">
          <ac:chgData name="Joanna Rodrigues" userId="S::jrodr@albeda.nl::9421133d-b03e-43ce-97e9-ee4ed500422a" providerId="AD" clId="Web-{4F9D1A79-5E69-4361-4B79-323A30489989}" dt="2021-10-02T17:03:37.129" v="0"/>
          <ac:spMkLst>
            <pc:docMk/>
            <pc:sldMk cId="3351439039" sldId="256"/>
            <ac:spMk id="11" creationId="{63F3677B-A97D-4CAD-A971-B22755F563EC}"/>
          </ac:spMkLst>
        </pc:spChg>
        <pc:picChg chg="add">
          <ac:chgData name="Joanna Rodrigues" userId="S::jrodr@albeda.nl::9421133d-b03e-43ce-97e9-ee4ed500422a" providerId="AD" clId="Web-{4F9D1A79-5E69-4361-4B79-323A30489989}" dt="2021-10-02T17:03:37.129" v="0"/>
          <ac:picMkLst>
            <pc:docMk/>
            <pc:sldMk cId="3351439039" sldId="256"/>
            <ac:picMk id="4" creationId="{CAC6D795-BD2A-49D4-86FC-04C2806E685C}"/>
          </ac:picMkLst>
        </pc:picChg>
      </pc:sldChg>
      <pc:sldChg chg="new">
        <pc:chgData name="Joanna Rodrigues" userId="S::jrodr@albeda.nl::9421133d-b03e-43ce-97e9-ee4ed500422a" providerId="AD" clId="Web-{4F9D1A79-5E69-4361-4B79-323A30489989}" dt="2021-10-02T17:04:14.412" v="8"/>
        <pc:sldMkLst>
          <pc:docMk/>
          <pc:sldMk cId="1033232382" sldId="257"/>
        </pc:sldMkLst>
      </pc:sldChg>
      <pc:sldChg chg="add">
        <pc:chgData name="Joanna Rodrigues" userId="S::jrodr@albeda.nl::9421133d-b03e-43ce-97e9-ee4ed500422a" providerId="AD" clId="Web-{4F9D1A79-5E69-4361-4B79-323A30489989}" dt="2021-10-02T17:04:48.694" v="9"/>
        <pc:sldMkLst>
          <pc:docMk/>
          <pc:sldMk cId="1455012640" sldId="258"/>
        </pc:sldMkLst>
      </pc:sldChg>
      <pc:sldChg chg="add">
        <pc:chgData name="Joanna Rodrigues" userId="S::jrodr@albeda.nl::9421133d-b03e-43ce-97e9-ee4ed500422a" providerId="AD" clId="Web-{4F9D1A79-5E69-4361-4B79-323A30489989}" dt="2021-10-02T17:05:18.679" v="10"/>
        <pc:sldMkLst>
          <pc:docMk/>
          <pc:sldMk cId="20222527" sldId="259"/>
        </pc:sldMkLst>
      </pc:sldChg>
      <pc:sldMasterChg chg="del delSldLayout">
        <pc:chgData name="Joanna Rodrigues" userId="S::jrodr@albeda.nl::9421133d-b03e-43ce-97e9-ee4ed500422a" providerId="AD" clId="Web-{4F9D1A79-5E69-4361-4B79-323A30489989}" dt="2021-10-02T17:03:37.129" v="0"/>
        <pc:sldMasterMkLst>
          <pc:docMk/>
          <pc:sldMasterMk cId="1710546820" sldId="2147483648"/>
        </pc:sldMasterMkLst>
        <pc:sldLayoutChg chg="del">
          <pc:chgData name="Joanna Rodrigues" userId="S::jrodr@albeda.nl::9421133d-b03e-43ce-97e9-ee4ed500422a" providerId="AD" clId="Web-{4F9D1A79-5E69-4361-4B79-323A30489989}" dt="2021-10-02T17:03:37.129" v="0"/>
          <pc:sldLayoutMkLst>
            <pc:docMk/>
            <pc:sldMasterMk cId="1710546820" sldId="2147483648"/>
            <pc:sldLayoutMk cId="4249299040" sldId="2147483649"/>
          </pc:sldLayoutMkLst>
        </pc:sldLayoutChg>
        <pc:sldLayoutChg chg="del">
          <pc:chgData name="Joanna Rodrigues" userId="S::jrodr@albeda.nl::9421133d-b03e-43ce-97e9-ee4ed500422a" providerId="AD" clId="Web-{4F9D1A79-5E69-4361-4B79-323A30489989}" dt="2021-10-02T17:03:37.129" v="0"/>
          <pc:sldLayoutMkLst>
            <pc:docMk/>
            <pc:sldMasterMk cId="1710546820" sldId="2147483648"/>
            <pc:sldLayoutMk cId="3885912252" sldId="2147483650"/>
          </pc:sldLayoutMkLst>
        </pc:sldLayoutChg>
        <pc:sldLayoutChg chg="del">
          <pc:chgData name="Joanna Rodrigues" userId="S::jrodr@albeda.nl::9421133d-b03e-43ce-97e9-ee4ed500422a" providerId="AD" clId="Web-{4F9D1A79-5E69-4361-4B79-323A30489989}" dt="2021-10-02T17:03:37.129" v="0"/>
          <pc:sldLayoutMkLst>
            <pc:docMk/>
            <pc:sldMasterMk cId="1710546820" sldId="2147483648"/>
            <pc:sldLayoutMk cId="1843495715" sldId="2147483651"/>
          </pc:sldLayoutMkLst>
        </pc:sldLayoutChg>
        <pc:sldLayoutChg chg="del">
          <pc:chgData name="Joanna Rodrigues" userId="S::jrodr@albeda.nl::9421133d-b03e-43ce-97e9-ee4ed500422a" providerId="AD" clId="Web-{4F9D1A79-5E69-4361-4B79-323A30489989}" dt="2021-10-02T17:03:37.129" v="0"/>
          <pc:sldLayoutMkLst>
            <pc:docMk/>
            <pc:sldMasterMk cId="1710546820" sldId="2147483648"/>
            <pc:sldLayoutMk cId="957811407" sldId="2147483652"/>
          </pc:sldLayoutMkLst>
        </pc:sldLayoutChg>
        <pc:sldLayoutChg chg="del">
          <pc:chgData name="Joanna Rodrigues" userId="S::jrodr@albeda.nl::9421133d-b03e-43ce-97e9-ee4ed500422a" providerId="AD" clId="Web-{4F9D1A79-5E69-4361-4B79-323A30489989}" dt="2021-10-02T17:03:37.129" v="0"/>
          <pc:sldLayoutMkLst>
            <pc:docMk/>
            <pc:sldMasterMk cId="1710546820" sldId="2147483648"/>
            <pc:sldLayoutMk cId="4148315968" sldId="2147483653"/>
          </pc:sldLayoutMkLst>
        </pc:sldLayoutChg>
        <pc:sldLayoutChg chg="del">
          <pc:chgData name="Joanna Rodrigues" userId="S::jrodr@albeda.nl::9421133d-b03e-43ce-97e9-ee4ed500422a" providerId="AD" clId="Web-{4F9D1A79-5E69-4361-4B79-323A30489989}" dt="2021-10-02T17:03:37.129" v="0"/>
          <pc:sldLayoutMkLst>
            <pc:docMk/>
            <pc:sldMasterMk cId="1710546820" sldId="2147483648"/>
            <pc:sldLayoutMk cId="1937782621" sldId="2147483654"/>
          </pc:sldLayoutMkLst>
        </pc:sldLayoutChg>
        <pc:sldLayoutChg chg="del">
          <pc:chgData name="Joanna Rodrigues" userId="S::jrodr@albeda.nl::9421133d-b03e-43ce-97e9-ee4ed500422a" providerId="AD" clId="Web-{4F9D1A79-5E69-4361-4B79-323A30489989}" dt="2021-10-02T17:03:37.129" v="0"/>
          <pc:sldLayoutMkLst>
            <pc:docMk/>
            <pc:sldMasterMk cId="1710546820" sldId="2147483648"/>
            <pc:sldLayoutMk cId="3349604172" sldId="2147483655"/>
          </pc:sldLayoutMkLst>
        </pc:sldLayoutChg>
        <pc:sldLayoutChg chg="del">
          <pc:chgData name="Joanna Rodrigues" userId="S::jrodr@albeda.nl::9421133d-b03e-43ce-97e9-ee4ed500422a" providerId="AD" clId="Web-{4F9D1A79-5E69-4361-4B79-323A30489989}" dt="2021-10-02T17:03:37.129" v="0"/>
          <pc:sldLayoutMkLst>
            <pc:docMk/>
            <pc:sldMasterMk cId="1710546820" sldId="2147483648"/>
            <pc:sldLayoutMk cId="2568389287" sldId="2147483656"/>
          </pc:sldLayoutMkLst>
        </pc:sldLayoutChg>
        <pc:sldLayoutChg chg="del">
          <pc:chgData name="Joanna Rodrigues" userId="S::jrodr@albeda.nl::9421133d-b03e-43ce-97e9-ee4ed500422a" providerId="AD" clId="Web-{4F9D1A79-5E69-4361-4B79-323A30489989}" dt="2021-10-02T17:03:37.129" v="0"/>
          <pc:sldLayoutMkLst>
            <pc:docMk/>
            <pc:sldMasterMk cId="1710546820" sldId="2147483648"/>
            <pc:sldLayoutMk cId="84292403" sldId="2147483657"/>
          </pc:sldLayoutMkLst>
        </pc:sldLayoutChg>
        <pc:sldLayoutChg chg="del">
          <pc:chgData name="Joanna Rodrigues" userId="S::jrodr@albeda.nl::9421133d-b03e-43ce-97e9-ee4ed500422a" providerId="AD" clId="Web-{4F9D1A79-5E69-4361-4B79-323A30489989}" dt="2021-10-02T17:03:37.129" v="0"/>
          <pc:sldLayoutMkLst>
            <pc:docMk/>
            <pc:sldMasterMk cId="1710546820" sldId="2147483648"/>
            <pc:sldLayoutMk cId="515967256" sldId="2147483658"/>
          </pc:sldLayoutMkLst>
        </pc:sldLayoutChg>
        <pc:sldLayoutChg chg="del">
          <pc:chgData name="Joanna Rodrigues" userId="S::jrodr@albeda.nl::9421133d-b03e-43ce-97e9-ee4ed500422a" providerId="AD" clId="Web-{4F9D1A79-5E69-4361-4B79-323A30489989}" dt="2021-10-02T17:03:37.129" v="0"/>
          <pc:sldLayoutMkLst>
            <pc:docMk/>
            <pc:sldMasterMk cId="1710546820" sldId="2147483648"/>
            <pc:sldLayoutMk cId="3231119585" sldId="2147483659"/>
          </pc:sldLayoutMkLst>
        </pc:sldLayoutChg>
      </pc:sldMasterChg>
      <pc:sldMasterChg chg="add addSldLayout">
        <pc:chgData name="Joanna Rodrigues" userId="S::jrodr@albeda.nl::9421133d-b03e-43ce-97e9-ee4ed500422a" providerId="AD" clId="Web-{4F9D1A79-5E69-4361-4B79-323A30489989}" dt="2021-10-02T17:04:48.694" v="9"/>
        <pc:sldMasterMkLst>
          <pc:docMk/>
          <pc:sldMasterMk cId="2542692145" sldId="2147483660"/>
        </pc:sldMasterMkLst>
        <pc:sldLayoutChg chg="add">
          <pc:chgData name="Joanna Rodrigues" userId="S::jrodr@albeda.nl::9421133d-b03e-43ce-97e9-ee4ed500422a" providerId="AD" clId="Web-{4F9D1A79-5E69-4361-4B79-323A30489989}" dt="2021-10-02T17:04:48.694" v="9"/>
          <pc:sldLayoutMkLst>
            <pc:docMk/>
            <pc:sldMasterMk cId="2542692145" sldId="2147483660"/>
            <pc:sldLayoutMk cId="823916739" sldId="2147483661"/>
          </pc:sldLayoutMkLst>
        </pc:sldLayoutChg>
        <pc:sldLayoutChg chg="add">
          <pc:chgData name="Joanna Rodrigues" userId="S::jrodr@albeda.nl::9421133d-b03e-43ce-97e9-ee4ed500422a" providerId="AD" clId="Web-{4F9D1A79-5E69-4361-4B79-323A30489989}" dt="2021-10-02T17:04:48.694" v="9"/>
          <pc:sldLayoutMkLst>
            <pc:docMk/>
            <pc:sldMasterMk cId="2542692145" sldId="2147483660"/>
            <pc:sldLayoutMk cId="2224478114" sldId="2147483662"/>
          </pc:sldLayoutMkLst>
        </pc:sldLayoutChg>
        <pc:sldLayoutChg chg="add">
          <pc:chgData name="Joanna Rodrigues" userId="S::jrodr@albeda.nl::9421133d-b03e-43ce-97e9-ee4ed500422a" providerId="AD" clId="Web-{4F9D1A79-5E69-4361-4B79-323A30489989}" dt="2021-10-02T17:04:48.694" v="9"/>
          <pc:sldLayoutMkLst>
            <pc:docMk/>
            <pc:sldMasterMk cId="2542692145" sldId="2147483660"/>
            <pc:sldLayoutMk cId="2084340219" sldId="2147483663"/>
          </pc:sldLayoutMkLst>
        </pc:sldLayoutChg>
        <pc:sldLayoutChg chg="add">
          <pc:chgData name="Joanna Rodrigues" userId="S::jrodr@albeda.nl::9421133d-b03e-43ce-97e9-ee4ed500422a" providerId="AD" clId="Web-{4F9D1A79-5E69-4361-4B79-323A30489989}" dt="2021-10-02T17:04:48.694" v="9"/>
          <pc:sldLayoutMkLst>
            <pc:docMk/>
            <pc:sldMasterMk cId="2542692145" sldId="2147483660"/>
            <pc:sldLayoutMk cId="570557783" sldId="2147483664"/>
          </pc:sldLayoutMkLst>
        </pc:sldLayoutChg>
        <pc:sldLayoutChg chg="add">
          <pc:chgData name="Joanna Rodrigues" userId="S::jrodr@albeda.nl::9421133d-b03e-43ce-97e9-ee4ed500422a" providerId="AD" clId="Web-{4F9D1A79-5E69-4361-4B79-323A30489989}" dt="2021-10-02T17:04:48.694" v="9"/>
          <pc:sldLayoutMkLst>
            <pc:docMk/>
            <pc:sldMasterMk cId="2542692145" sldId="2147483660"/>
            <pc:sldLayoutMk cId="3192861092" sldId="2147483665"/>
          </pc:sldLayoutMkLst>
        </pc:sldLayoutChg>
        <pc:sldLayoutChg chg="add">
          <pc:chgData name="Joanna Rodrigues" userId="S::jrodr@albeda.nl::9421133d-b03e-43ce-97e9-ee4ed500422a" providerId="AD" clId="Web-{4F9D1A79-5E69-4361-4B79-323A30489989}" dt="2021-10-02T17:04:48.694" v="9"/>
          <pc:sldLayoutMkLst>
            <pc:docMk/>
            <pc:sldMasterMk cId="2542692145" sldId="2147483660"/>
            <pc:sldLayoutMk cId="816405019" sldId="2147483666"/>
          </pc:sldLayoutMkLst>
        </pc:sldLayoutChg>
        <pc:sldLayoutChg chg="add">
          <pc:chgData name="Joanna Rodrigues" userId="S::jrodr@albeda.nl::9421133d-b03e-43ce-97e9-ee4ed500422a" providerId="AD" clId="Web-{4F9D1A79-5E69-4361-4B79-323A30489989}" dt="2021-10-02T17:04:48.694" v="9"/>
          <pc:sldLayoutMkLst>
            <pc:docMk/>
            <pc:sldMasterMk cId="2542692145" sldId="2147483660"/>
            <pc:sldLayoutMk cId="4136335422" sldId="2147483667"/>
          </pc:sldLayoutMkLst>
        </pc:sldLayoutChg>
        <pc:sldLayoutChg chg="add">
          <pc:chgData name="Joanna Rodrigues" userId="S::jrodr@albeda.nl::9421133d-b03e-43ce-97e9-ee4ed500422a" providerId="AD" clId="Web-{4F9D1A79-5E69-4361-4B79-323A30489989}" dt="2021-10-02T17:04:48.694" v="9"/>
          <pc:sldLayoutMkLst>
            <pc:docMk/>
            <pc:sldMasterMk cId="2542692145" sldId="2147483660"/>
            <pc:sldLayoutMk cId="2096238323" sldId="2147483668"/>
          </pc:sldLayoutMkLst>
        </pc:sldLayoutChg>
        <pc:sldLayoutChg chg="add">
          <pc:chgData name="Joanna Rodrigues" userId="S::jrodr@albeda.nl::9421133d-b03e-43ce-97e9-ee4ed500422a" providerId="AD" clId="Web-{4F9D1A79-5E69-4361-4B79-323A30489989}" dt="2021-10-02T17:04:48.694" v="9"/>
          <pc:sldLayoutMkLst>
            <pc:docMk/>
            <pc:sldMasterMk cId="2542692145" sldId="2147483660"/>
            <pc:sldLayoutMk cId="399948319" sldId="2147483669"/>
          </pc:sldLayoutMkLst>
        </pc:sldLayoutChg>
        <pc:sldLayoutChg chg="add">
          <pc:chgData name="Joanna Rodrigues" userId="S::jrodr@albeda.nl::9421133d-b03e-43ce-97e9-ee4ed500422a" providerId="AD" clId="Web-{4F9D1A79-5E69-4361-4B79-323A30489989}" dt="2021-10-02T17:04:48.694" v="9"/>
          <pc:sldLayoutMkLst>
            <pc:docMk/>
            <pc:sldMasterMk cId="2542692145" sldId="2147483660"/>
            <pc:sldLayoutMk cId="585411425" sldId="2147483670"/>
          </pc:sldLayoutMkLst>
        </pc:sldLayoutChg>
        <pc:sldLayoutChg chg="add">
          <pc:chgData name="Joanna Rodrigues" userId="S::jrodr@albeda.nl::9421133d-b03e-43ce-97e9-ee4ed500422a" providerId="AD" clId="Web-{4F9D1A79-5E69-4361-4B79-323A30489989}" dt="2021-10-02T17:04:48.694" v="9"/>
          <pc:sldLayoutMkLst>
            <pc:docMk/>
            <pc:sldMasterMk cId="2542692145" sldId="2147483660"/>
            <pc:sldLayoutMk cId="3969596017" sldId="2147483671"/>
          </pc:sldLayoutMkLst>
        </pc:sldLayoutChg>
      </pc:sldMasterChg>
      <pc:sldMasterChg chg="add replId addSldLayout modSldLayout">
        <pc:chgData name="Joanna Rodrigues" userId="S::jrodr@albeda.nl::9421133d-b03e-43ce-97e9-ee4ed500422a" providerId="AD" clId="Web-{4F9D1A79-5E69-4361-4B79-323A30489989}" dt="2021-10-02T17:04:48.694" v="9"/>
        <pc:sldMasterMkLst>
          <pc:docMk/>
          <pc:sldMasterMk cId="2723716329" sldId="2147483672"/>
        </pc:sldMasterMkLst>
        <pc:sldLayoutChg chg="add replId">
          <pc:chgData name="Joanna Rodrigues" userId="S::jrodr@albeda.nl::9421133d-b03e-43ce-97e9-ee4ed500422a" providerId="AD" clId="Web-{4F9D1A79-5E69-4361-4B79-323A30489989}" dt="2021-10-02T17:04:48.694" v="9"/>
          <pc:sldLayoutMkLst>
            <pc:docMk/>
            <pc:sldMasterMk cId="2723716329" sldId="2147483672"/>
            <pc:sldLayoutMk cId="869575485" sldId="2147483673"/>
          </pc:sldLayoutMkLst>
        </pc:sldLayoutChg>
        <pc:sldLayoutChg chg="add replId">
          <pc:chgData name="Joanna Rodrigues" userId="S::jrodr@albeda.nl::9421133d-b03e-43ce-97e9-ee4ed500422a" providerId="AD" clId="Web-{4F9D1A79-5E69-4361-4B79-323A30489989}" dt="2021-10-02T17:04:48.694" v="9"/>
          <pc:sldLayoutMkLst>
            <pc:docMk/>
            <pc:sldMasterMk cId="2723716329" sldId="2147483672"/>
            <pc:sldLayoutMk cId="3547547795" sldId="2147483674"/>
          </pc:sldLayoutMkLst>
        </pc:sldLayoutChg>
        <pc:sldLayoutChg chg="add replId">
          <pc:chgData name="Joanna Rodrigues" userId="S::jrodr@albeda.nl::9421133d-b03e-43ce-97e9-ee4ed500422a" providerId="AD" clId="Web-{4F9D1A79-5E69-4361-4B79-323A30489989}" dt="2021-10-02T17:04:48.694" v="9"/>
          <pc:sldLayoutMkLst>
            <pc:docMk/>
            <pc:sldMasterMk cId="2723716329" sldId="2147483672"/>
            <pc:sldLayoutMk cId="3265284952" sldId="2147483675"/>
          </pc:sldLayoutMkLst>
        </pc:sldLayoutChg>
        <pc:sldLayoutChg chg="add replId">
          <pc:chgData name="Joanna Rodrigues" userId="S::jrodr@albeda.nl::9421133d-b03e-43ce-97e9-ee4ed500422a" providerId="AD" clId="Web-{4F9D1A79-5E69-4361-4B79-323A30489989}" dt="2021-10-02T17:04:48.694" v="9"/>
          <pc:sldLayoutMkLst>
            <pc:docMk/>
            <pc:sldMasterMk cId="2723716329" sldId="2147483672"/>
            <pc:sldLayoutMk cId="1223989180" sldId="2147483676"/>
          </pc:sldLayoutMkLst>
        </pc:sldLayoutChg>
        <pc:sldLayoutChg chg="add replId">
          <pc:chgData name="Joanna Rodrigues" userId="S::jrodr@albeda.nl::9421133d-b03e-43ce-97e9-ee4ed500422a" providerId="AD" clId="Web-{4F9D1A79-5E69-4361-4B79-323A30489989}" dt="2021-10-02T17:04:48.694" v="9"/>
          <pc:sldLayoutMkLst>
            <pc:docMk/>
            <pc:sldMasterMk cId="2723716329" sldId="2147483672"/>
            <pc:sldLayoutMk cId="516975682" sldId="2147483677"/>
          </pc:sldLayoutMkLst>
        </pc:sldLayoutChg>
        <pc:sldLayoutChg chg="add replId">
          <pc:chgData name="Joanna Rodrigues" userId="S::jrodr@albeda.nl::9421133d-b03e-43ce-97e9-ee4ed500422a" providerId="AD" clId="Web-{4F9D1A79-5E69-4361-4B79-323A30489989}" dt="2021-10-02T17:04:48.694" v="9"/>
          <pc:sldLayoutMkLst>
            <pc:docMk/>
            <pc:sldMasterMk cId="2723716329" sldId="2147483672"/>
            <pc:sldLayoutMk cId="3643360077" sldId="2147483678"/>
          </pc:sldLayoutMkLst>
        </pc:sldLayoutChg>
        <pc:sldLayoutChg chg="add replId">
          <pc:chgData name="Joanna Rodrigues" userId="S::jrodr@albeda.nl::9421133d-b03e-43ce-97e9-ee4ed500422a" providerId="AD" clId="Web-{4F9D1A79-5E69-4361-4B79-323A30489989}" dt="2021-10-02T17:04:48.694" v="9"/>
          <pc:sldLayoutMkLst>
            <pc:docMk/>
            <pc:sldMasterMk cId="2723716329" sldId="2147483672"/>
            <pc:sldLayoutMk cId="216897845" sldId="2147483679"/>
          </pc:sldLayoutMkLst>
        </pc:sldLayoutChg>
        <pc:sldLayoutChg chg="add replId">
          <pc:chgData name="Joanna Rodrigues" userId="S::jrodr@albeda.nl::9421133d-b03e-43ce-97e9-ee4ed500422a" providerId="AD" clId="Web-{4F9D1A79-5E69-4361-4B79-323A30489989}" dt="2021-10-02T17:04:48.694" v="9"/>
          <pc:sldLayoutMkLst>
            <pc:docMk/>
            <pc:sldMasterMk cId="2723716329" sldId="2147483672"/>
            <pc:sldLayoutMk cId="3898850245" sldId="2147483680"/>
          </pc:sldLayoutMkLst>
        </pc:sldLayoutChg>
        <pc:sldLayoutChg chg="add replId">
          <pc:chgData name="Joanna Rodrigues" userId="S::jrodr@albeda.nl::9421133d-b03e-43ce-97e9-ee4ed500422a" providerId="AD" clId="Web-{4F9D1A79-5E69-4361-4B79-323A30489989}" dt="2021-10-02T17:04:48.694" v="9"/>
          <pc:sldLayoutMkLst>
            <pc:docMk/>
            <pc:sldMasterMk cId="2723716329" sldId="2147483672"/>
            <pc:sldLayoutMk cId="3244287600" sldId="2147483681"/>
          </pc:sldLayoutMkLst>
        </pc:sldLayoutChg>
        <pc:sldLayoutChg chg="add replId">
          <pc:chgData name="Joanna Rodrigues" userId="S::jrodr@albeda.nl::9421133d-b03e-43ce-97e9-ee4ed500422a" providerId="AD" clId="Web-{4F9D1A79-5E69-4361-4B79-323A30489989}" dt="2021-10-02T17:04:48.694" v="9"/>
          <pc:sldLayoutMkLst>
            <pc:docMk/>
            <pc:sldMasterMk cId="2723716329" sldId="2147483672"/>
            <pc:sldLayoutMk cId="336106131" sldId="2147483682"/>
          </pc:sldLayoutMkLst>
        </pc:sldLayoutChg>
        <pc:sldLayoutChg chg="add replId">
          <pc:chgData name="Joanna Rodrigues" userId="S::jrodr@albeda.nl::9421133d-b03e-43ce-97e9-ee4ed500422a" providerId="AD" clId="Web-{4F9D1A79-5E69-4361-4B79-323A30489989}" dt="2021-10-02T17:04:48.694" v="9"/>
          <pc:sldLayoutMkLst>
            <pc:docMk/>
            <pc:sldMasterMk cId="2723716329" sldId="2147483672"/>
            <pc:sldLayoutMk cId="2339522890" sldId="2147483683"/>
          </pc:sldLayoutMkLst>
        </pc:sldLayoutChg>
      </pc:sldMaster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80BA21-419E-4BE6-9887-B07523BF543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1E3BCDE-6B71-4B62-A5D0-951AFDF84BD7}">
      <dgm:prSet/>
      <dgm:spPr/>
      <dgm:t>
        <a:bodyPr/>
        <a:lstStyle/>
        <a:p>
          <a:r>
            <a:rPr lang="nl-NL" b="0" i="0" dirty="0"/>
            <a:t>8.30		Opstart en </a:t>
          </a:r>
          <a:r>
            <a:rPr lang="nl-NL" b="0" i="0" dirty="0" err="1"/>
            <a:t>aanwezigheids</a:t>
          </a:r>
          <a:r>
            <a:rPr lang="nl-NL" b="0" i="0" dirty="0"/>
            <a:t> registratie</a:t>
          </a:r>
          <a:endParaRPr lang="en-US" dirty="0"/>
        </a:p>
      </dgm:t>
    </dgm:pt>
    <dgm:pt modelId="{326763CA-6936-4B83-A4E4-C06C0FFFC32B}" type="parTrans" cxnId="{08FDA625-463F-4D1B-A928-46AD06DDA06B}">
      <dgm:prSet/>
      <dgm:spPr/>
      <dgm:t>
        <a:bodyPr/>
        <a:lstStyle/>
        <a:p>
          <a:endParaRPr lang="en-US"/>
        </a:p>
      </dgm:t>
    </dgm:pt>
    <dgm:pt modelId="{79F27D85-2A2B-4CCD-8C35-B069F4D99D12}" type="sibTrans" cxnId="{08FDA625-463F-4D1B-A928-46AD06DDA06B}">
      <dgm:prSet/>
      <dgm:spPr/>
      <dgm:t>
        <a:bodyPr/>
        <a:lstStyle/>
        <a:p>
          <a:endParaRPr lang="en-US"/>
        </a:p>
      </dgm:t>
    </dgm:pt>
    <dgm:pt modelId="{AC7175BF-0598-4B3B-B8FA-C0FECDE52203}">
      <dgm:prSet/>
      <dgm:spPr/>
      <dgm:t>
        <a:bodyPr/>
        <a:lstStyle/>
        <a:p>
          <a:r>
            <a:rPr lang="nl-NL" b="0" i="0" dirty="0"/>
            <a:t>8.45	          Terugblikken op vorige week</a:t>
          </a:r>
          <a:r>
            <a:rPr lang="nl-NL" b="0" i="0" baseline="0" dirty="0"/>
            <a:t> </a:t>
          </a:r>
          <a:r>
            <a:rPr lang="nl-NL" b="0" i="0" dirty="0"/>
            <a:t>stap </a:t>
          </a:r>
          <a:r>
            <a:rPr lang="nl-NL" dirty="0">
              <a:latin typeface="Century Gothic" panose="020F0302020204030204"/>
            </a:rPr>
            <a:t>3</a:t>
          </a:r>
          <a:endParaRPr lang="en-US" dirty="0"/>
        </a:p>
      </dgm:t>
    </dgm:pt>
    <dgm:pt modelId="{1CB91331-1710-4769-A84F-6A3D9D442235}" type="parTrans" cxnId="{69847C6E-3A81-467E-B23C-DF485BF38D54}">
      <dgm:prSet/>
      <dgm:spPr/>
      <dgm:t>
        <a:bodyPr/>
        <a:lstStyle/>
        <a:p>
          <a:endParaRPr lang="en-US"/>
        </a:p>
      </dgm:t>
    </dgm:pt>
    <dgm:pt modelId="{0D71467F-574E-4880-B996-B60ACEEE1778}" type="sibTrans" cxnId="{69847C6E-3A81-467E-B23C-DF485BF38D54}">
      <dgm:prSet/>
      <dgm:spPr/>
      <dgm:t>
        <a:bodyPr/>
        <a:lstStyle/>
        <a:p>
          <a:endParaRPr lang="en-US"/>
        </a:p>
      </dgm:t>
    </dgm:pt>
    <dgm:pt modelId="{43709266-7D34-4591-9CF6-DDDBED598FFC}">
      <dgm:prSet/>
      <dgm:spPr/>
      <dgm:t>
        <a:bodyPr/>
        <a:lstStyle/>
        <a:p>
          <a:pPr rtl="0"/>
          <a:r>
            <a:rPr lang="nl-NL" b="0" i="0" baseline="0" dirty="0"/>
            <a:t>9.00	Atherosclerose</a:t>
          </a:r>
          <a:r>
            <a:rPr lang="nl-NL" b="0" i="0" baseline="0" dirty="0">
              <a:latin typeface="Century Gothic" panose="020F0302020204030204"/>
            </a:rPr>
            <a:t> </a:t>
          </a:r>
          <a:r>
            <a:rPr lang="nl-NL" b="0" i="0" baseline="0" dirty="0">
              <a:sym typeface="Wingdings" panose="05000000000000000000" pitchFamily="2" charset="2"/>
            </a:rPr>
            <a:t></a:t>
          </a:r>
          <a:r>
            <a:rPr lang="nl-NL" b="0" i="0" baseline="0" dirty="0"/>
            <a:t> Inhoud</a:t>
          </a:r>
          <a:endParaRPr lang="en-US" dirty="0"/>
        </a:p>
      </dgm:t>
    </dgm:pt>
    <dgm:pt modelId="{F0C42DDA-D9E2-4F75-8CD9-A67D401B5042}" type="parTrans" cxnId="{7D0C528C-1F60-440E-AC75-355E23F9C398}">
      <dgm:prSet/>
      <dgm:spPr/>
      <dgm:t>
        <a:bodyPr/>
        <a:lstStyle/>
        <a:p>
          <a:endParaRPr lang="en-US"/>
        </a:p>
      </dgm:t>
    </dgm:pt>
    <dgm:pt modelId="{99FAC3FD-D17B-46E6-A5E6-4AD07ADDBB5A}" type="sibTrans" cxnId="{7D0C528C-1F60-440E-AC75-355E23F9C398}">
      <dgm:prSet/>
      <dgm:spPr/>
      <dgm:t>
        <a:bodyPr/>
        <a:lstStyle/>
        <a:p>
          <a:endParaRPr lang="en-US"/>
        </a:p>
      </dgm:t>
    </dgm:pt>
    <dgm:pt modelId="{1E0C901A-7109-487E-9C83-72CD3F4B1BF1}">
      <dgm:prSet/>
      <dgm:spPr/>
      <dgm:t>
        <a:bodyPr/>
        <a:lstStyle/>
        <a:p>
          <a:r>
            <a:rPr lang="nl-NL" b="0" i="0" baseline="0" dirty="0"/>
            <a:t>10</a:t>
          </a:r>
          <a:r>
            <a:rPr lang="nl-NL" dirty="0"/>
            <a:t>.00-10.15 	</a:t>
          </a:r>
          <a:r>
            <a:rPr lang="nl-NL" b="0" i="0" baseline="0" dirty="0"/>
            <a:t>Pauze</a:t>
          </a:r>
          <a:endParaRPr lang="en-US" dirty="0"/>
        </a:p>
      </dgm:t>
    </dgm:pt>
    <dgm:pt modelId="{55905D95-A656-42C1-8729-CE84F836DC1E}" type="parTrans" cxnId="{00EC1CA6-1C0A-4D69-AF1E-DBBC51EAA131}">
      <dgm:prSet/>
      <dgm:spPr/>
      <dgm:t>
        <a:bodyPr/>
        <a:lstStyle/>
        <a:p>
          <a:endParaRPr lang="en-US"/>
        </a:p>
      </dgm:t>
    </dgm:pt>
    <dgm:pt modelId="{C22CEE09-B8E2-4D01-8A94-0637DD3F9D70}" type="sibTrans" cxnId="{00EC1CA6-1C0A-4D69-AF1E-DBBC51EAA131}">
      <dgm:prSet/>
      <dgm:spPr/>
      <dgm:t>
        <a:bodyPr/>
        <a:lstStyle/>
        <a:p>
          <a:endParaRPr lang="en-US"/>
        </a:p>
      </dgm:t>
    </dgm:pt>
    <dgm:pt modelId="{57366759-AF6B-40A8-BA54-091497CD4F40}">
      <dgm:prSet/>
      <dgm:spPr/>
      <dgm:t>
        <a:bodyPr/>
        <a:lstStyle/>
        <a:p>
          <a:r>
            <a:rPr lang="nl-NL" dirty="0"/>
            <a:t>10.30		</a:t>
          </a:r>
          <a:r>
            <a:rPr lang="nl-NL" b="0" i="0" baseline="0" dirty="0"/>
            <a:t>uitwerken (Eindopdracht) Zelfstandig werken aan verschillende onderdelen (kiezen)</a:t>
          </a:r>
          <a:endParaRPr lang="en-US" dirty="0"/>
        </a:p>
      </dgm:t>
    </dgm:pt>
    <dgm:pt modelId="{955C9F7B-CC43-4EB9-8693-A59D437D1046}" type="parTrans" cxnId="{CF18346D-E733-478E-9960-4BB5E4A28570}">
      <dgm:prSet/>
      <dgm:spPr/>
      <dgm:t>
        <a:bodyPr/>
        <a:lstStyle/>
        <a:p>
          <a:endParaRPr lang="en-US"/>
        </a:p>
      </dgm:t>
    </dgm:pt>
    <dgm:pt modelId="{503ABC61-DDD9-450E-B4E8-E54985FAB896}" type="sibTrans" cxnId="{CF18346D-E733-478E-9960-4BB5E4A28570}">
      <dgm:prSet/>
      <dgm:spPr/>
      <dgm:t>
        <a:bodyPr/>
        <a:lstStyle/>
        <a:p>
          <a:endParaRPr lang="en-US"/>
        </a:p>
      </dgm:t>
    </dgm:pt>
    <dgm:pt modelId="{2F056352-262F-441D-B2F5-4FD6A3E25059}">
      <dgm:prSet/>
      <dgm:spPr/>
      <dgm:t>
        <a:bodyPr/>
        <a:lstStyle/>
        <a:p>
          <a:r>
            <a:rPr lang="nl-NL" b="0" i="0" baseline="0" dirty="0"/>
            <a:t>11.30		Evaluatie</a:t>
          </a:r>
          <a:endParaRPr lang="en-US" dirty="0"/>
        </a:p>
      </dgm:t>
    </dgm:pt>
    <dgm:pt modelId="{77F72314-6D4E-4FAD-BA92-6B9C6E87C856}" type="parTrans" cxnId="{2B98950D-C91B-403F-B29D-E21D2CDB6B84}">
      <dgm:prSet/>
      <dgm:spPr/>
      <dgm:t>
        <a:bodyPr/>
        <a:lstStyle/>
        <a:p>
          <a:endParaRPr lang="en-US"/>
        </a:p>
      </dgm:t>
    </dgm:pt>
    <dgm:pt modelId="{7CFA5B55-F230-43F5-B539-E3F41A7371A8}" type="sibTrans" cxnId="{2B98950D-C91B-403F-B29D-E21D2CDB6B84}">
      <dgm:prSet/>
      <dgm:spPr/>
      <dgm:t>
        <a:bodyPr/>
        <a:lstStyle/>
        <a:p>
          <a:endParaRPr lang="en-US"/>
        </a:p>
      </dgm:t>
    </dgm:pt>
    <dgm:pt modelId="{F1578B0C-AA2E-447F-B871-62E86D145BFA}">
      <dgm:prSet/>
      <dgm:spPr/>
      <dgm:t>
        <a:bodyPr/>
        <a:lstStyle/>
        <a:p>
          <a:pPr rtl="0"/>
          <a:r>
            <a:rPr lang="en-US" dirty="0"/>
            <a:t>9.15 </a:t>
          </a:r>
          <a:r>
            <a:rPr lang="en-US" dirty="0" err="1"/>
            <a:t>zelfstandig</a:t>
          </a:r>
          <a:r>
            <a:rPr lang="en-US" dirty="0"/>
            <a:t> </a:t>
          </a:r>
          <a:r>
            <a:rPr lang="en-US" dirty="0" err="1"/>
            <a:t>werken</a:t>
          </a:r>
          <a:r>
            <a:rPr lang="en-US" dirty="0"/>
            <a:t> in de </a:t>
          </a:r>
          <a:r>
            <a:rPr lang="en-US" dirty="0" err="1"/>
            <a:t>breake</a:t>
          </a:r>
          <a:r>
            <a:rPr lang="en-US" dirty="0"/>
            <a:t> out rooms</a:t>
          </a:r>
        </a:p>
      </dgm:t>
    </dgm:pt>
    <dgm:pt modelId="{56AF2AE7-33A1-4B5B-B975-9DEEC828E8F9}" type="parTrans" cxnId="{DED1C00A-55FD-4D06-9C4B-129D648921C6}">
      <dgm:prSet/>
      <dgm:spPr/>
    </dgm:pt>
    <dgm:pt modelId="{36E9B5C3-BD04-4F5B-9847-B63C3310ECB0}" type="sibTrans" cxnId="{DED1C00A-55FD-4D06-9C4B-129D648921C6}">
      <dgm:prSet/>
      <dgm:spPr/>
    </dgm:pt>
    <dgm:pt modelId="{C2072DBC-09E2-4031-B8F6-1BDED9A47112}" type="pres">
      <dgm:prSet presAssocID="{FA80BA21-419E-4BE6-9887-B07523BF5430}" presName="linear" presStyleCnt="0">
        <dgm:presLayoutVars>
          <dgm:animLvl val="lvl"/>
          <dgm:resizeHandles val="exact"/>
        </dgm:presLayoutVars>
      </dgm:prSet>
      <dgm:spPr/>
    </dgm:pt>
    <dgm:pt modelId="{A547FC45-2604-4EAA-94E2-0C1534E0590A}" type="pres">
      <dgm:prSet presAssocID="{21E3BCDE-6B71-4B62-A5D0-951AFDF84BD7}" presName="parentText" presStyleLbl="node1" presStyleIdx="0" presStyleCnt="7" custLinFactNeighborY="-93158">
        <dgm:presLayoutVars>
          <dgm:chMax val="0"/>
          <dgm:bulletEnabled val="1"/>
        </dgm:presLayoutVars>
      </dgm:prSet>
      <dgm:spPr/>
    </dgm:pt>
    <dgm:pt modelId="{979136FE-2A14-4998-807C-A7580E9FBDD9}" type="pres">
      <dgm:prSet presAssocID="{79F27D85-2A2B-4CCD-8C35-B069F4D99D12}" presName="spacer" presStyleCnt="0"/>
      <dgm:spPr/>
    </dgm:pt>
    <dgm:pt modelId="{06DFDDA1-C0D8-4751-AA79-357E8E3137DB}" type="pres">
      <dgm:prSet presAssocID="{AC7175BF-0598-4B3B-B8FA-C0FECDE52203}" presName="parentText" presStyleLbl="node1" presStyleIdx="1" presStyleCnt="7">
        <dgm:presLayoutVars>
          <dgm:chMax val="0"/>
          <dgm:bulletEnabled val="1"/>
        </dgm:presLayoutVars>
      </dgm:prSet>
      <dgm:spPr/>
    </dgm:pt>
    <dgm:pt modelId="{7319B8CC-038A-475A-B262-340B78E9ECA5}" type="pres">
      <dgm:prSet presAssocID="{0D71467F-574E-4880-B996-B60ACEEE1778}" presName="spacer" presStyleCnt="0"/>
      <dgm:spPr/>
    </dgm:pt>
    <dgm:pt modelId="{DE4D3B7A-92C7-474E-AA66-1A9144D06BE1}" type="pres">
      <dgm:prSet presAssocID="{43709266-7D34-4591-9CF6-DDDBED598FFC}" presName="parentText" presStyleLbl="node1" presStyleIdx="2" presStyleCnt="7">
        <dgm:presLayoutVars>
          <dgm:chMax val="0"/>
          <dgm:bulletEnabled val="1"/>
        </dgm:presLayoutVars>
      </dgm:prSet>
      <dgm:spPr/>
    </dgm:pt>
    <dgm:pt modelId="{E7A9518A-7645-4932-B8F0-164BF83AAF10}" type="pres">
      <dgm:prSet presAssocID="{99FAC3FD-D17B-46E6-A5E6-4AD07ADDBB5A}" presName="spacer" presStyleCnt="0"/>
      <dgm:spPr/>
    </dgm:pt>
    <dgm:pt modelId="{4B0E96CF-8756-47E6-85CB-C0B0639B3CA0}" type="pres">
      <dgm:prSet presAssocID="{F1578B0C-AA2E-447F-B871-62E86D145BFA}" presName="parentText" presStyleLbl="node1" presStyleIdx="3" presStyleCnt="7" custLinFactNeighborY="-17940">
        <dgm:presLayoutVars>
          <dgm:chMax val="0"/>
          <dgm:bulletEnabled val="1"/>
        </dgm:presLayoutVars>
      </dgm:prSet>
      <dgm:spPr/>
    </dgm:pt>
    <dgm:pt modelId="{0F150901-7B42-4CEF-95E7-684F32109694}" type="pres">
      <dgm:prSet presAssocID="{36E9B5C3-BD04-4F5B-9847-B63C3310ECB0}" presName="spacer" presStyleCnt="0"/>
      <dgm:spPr/>
    </dgm:pt>
    <dgm:pt modelId="{878288F5-BEF1-4CD5-9926-B3F39E2F1AFD}" type="pres">
      <dgm:prSet presAssocID="{1E0C901A-7109-487E-9C83-72CD3F4B1BF1}" presName="parentText" presStyleLbl="node1" presStyleIdx="4" presStyleCnt="7">
        <dgm:presLayoutVars>
          <dgm:chMax val="0"/>
          <dgm:bulletEnabled val="1"/>
        </dgm:presLayoutVars>
      </dgm:prSet>
      <dgm:spPr/>
    </dgm:pt>
    <dgm:pt modelId="{ADBB7454-4B88-46DC-A634-79AA265944F5}" type="pres">
      <dgm:prSet presAssocID="{C22CEE09-B8E2-4D01-8A94-0637DD3F9D70}" presName="spacer" presStyleCnt="0"/>
      <dgm:spPr/>
    </dgm:pt>
    <dgm:pt modelId="{B93570C4-0591-49A1-9550-36F773CE3E73}" type="pres">
      <dgm:prSet presAssocID="{57366759-AF6B-40A8-BA54-091497CD4F40}" presName="parentText" presStyleLbl="node1" presStyleIdx="5" presStyleCnt="7">
        <dgm:presLayoutVars>
          <dgm:chMax val="0"/>
          <dgm:bulletEnabled val="1"/>
        </dgm:presLayoutVars>
      </dgm:prSet>
      <dgm:spPr/>
    </dgm:pt>
    <dgm:pt modelId="{44CF889E-639C-4866-8415-70BCFB09BD73}" type="pres">
      <dgm:prSet presAssocID="{503ABC61-DDD9-450E-B4E8-E54985FAB896}" presName="spacer" presStyleCnt="0"/>
      <dgm:spPr/>
    </dgm:pt>
    <dgm:pt modelId="{CF69D017-6F29-4652-B130-F342213A9629}" type="pres">
      <dgm:prSet presAssocID="{2F056352-262F-441D-B2F5-4FD6A3E25059}" presName="parentText" presStyleLbl="node1" presStyleIdx="6" presStyleCnt="7">
        <dgm:presLayoutVars>
          <dgm:chMax val="0"/>
          <dgm:bulletEnabled val="1"/>
        </dgm:presLayoutVars>
      </dgm:prSet>
      <dgm:spPr/>
    </dgm:pt>
  </dgm:ptLst>
  <dgm:cxnLst>
    <dgm:cxn modelId="{DED1C00A-55FD-4D06-9C4B-129D648921C6}" srcId="{FA80BA21-419E-4BE6-9887-B07523BF5430}" destId="{F1578B0C-AA2E-447F-B871-62E86D145BFA}" srcOrd="3" destOrd="0" parTransId="{56AF2AE7-33A1-4B5B-B975-9DEEC828E8F9}" sibTransId="{36E9B5C3-BD04-4F5B-9847-B63C3310ECB0}"/>
    <dgm:cxn modelId="{2B98950D-C91B-403F-B29D-E21D2CDB6B84}" srcId="{FA80BA21-419E-4BE6-9887-B07523BF5430}" destId="{2F056352-262F-441D-B2F5-4FD6A3E25059}" srcOrd="6" destOrd="0" parTransId="{77F72314-6D4E-4FAD-BA92-6B9C6E87C856}" sibTransId="{7CFA5B55-F230-43F5-B539-E3F41A7371A8}"/>
    <dgm:cxn modelId="{B06FF10D-E482-4E88-9881-BF95F6ED8267}" type="presOf" srcId="{F1578B0C-AA2E-447F-B871-62E86D145BFA}" destId="{4B0E96CF-8756-47E6-85CB-C0B0639B3CA0}" srcOrd="0" destOrd="0" presId="urn:microsoft.com/office/officeart/2005/8/layout/vList2"/>
    <dgm:cxn modelId="{08FDA625-463F-4D1B-A928-46AD06DDA06B}" srcId="{FA80BA21-419E-4BE6-9887-B07523BF5430}" destId="{21E3BCDE-6B71-4B62-A5D0-951AFDF84BD7}" srcOrd="0" destOrd="0" parTransId="{326763CA-6936-4B83-A4E4-C06C0FFFC32B}" sibTransId="{79F27D85-2A2B-4CCD-8C35-B069F4D99D12}"/>
    <dgm:cxn modelId="{557E6041-2CA4-491A-B236-583DA6AFC6D1}" type="presOf" srcId="{AC7175BF-0598-4B3B-B8FA-C0FECDE52203}" destId="{06DFDDA1-C0D8-4751-AA79-357E8E3137DB}" srcOrd="0" destOrd="0" presId="urn:microsoft.com/office/officeart/2005/8/layout/vList2"/>
    <dgm:cxn modelId="{9390E868-A775-43B0-8315-14360E136A90}" type="presOf" srcId="{21E3BCDE-6B71-4B62-A5D0-951AFDF84BD7}" destId="{A547FC45-2604-4EAA-94E2-0C1534E0590A}" srcOrd="0" destOrd="0" presId="urn:microsoft.com/office/officeart/2005/8/layout/vList2"/>
    <dgm:cxn modelId="{239B714C-601E-4964-A0E2-87757158EE9F}" type="presOf" srcId="{1E0C901A-7109-487E-9C83-72CD3F4B1BF1}" destId="{878288F5-BEF1-4CD5-9926-B3F39E2F1AFD}" srcOrd="0" destOrd="0" presId="urn:microsoft.com/office/officeart/2005/8/layout/vList2"/>
    <dgm:cxn modelId="{CF18346D-E733-478E-9960-4BB5E4A28570}" srcId="{FA80BA21-419E-4BE6-9887-B07523BF5430}" destId="{57366759-AF6B-40A8-BA54-091497CD4F40}" srcOrd="5" destOrd="0" parTransId="{955C9F7B-CC43-4EB9-8693-A59D437D1046}" sibTransId="{503ABC61-DDD9-450E-B4E8-E54985FAB896}"/>
    <dgm:cxn modelId="{69847C6E-3A81-467E-B23C-DF485BF38D54}" srcId="{FA80BA21-419E-4BE6-9887-B07523BF5430}" destId="{AC7175BF-0598-4B3B-B8FA-C0FECDE52203}" srcOrd="1" destOrd="0" parTransId="{1CB91331-1710-4769-A84F-6A3D9D442235}" sibTransId="{0D71467F-574E-4880-B996-B60ACEEE1778}"/>
    <dgm:cxn modelId="{6C082E89-B96F-4B03-9AE6-4B197EBECBB8}" type="presOf" srcId="{57366759-AF6B-40A8-BA54-091497CD4F40}" destId="{B93570C4-0591-49A1-9550-36F773CE3E73}" srcOrd="0" destOrd="0" presId="urn:microsoft.com/office/officeart/2005/8/layout/vList2"/>
    <dgm:cxn modelId="{7D0C528C-1F60-440E-AC75-355E23F9C398}" srcId="{FA80BA21-419E-4BE6-9887-B07523BF5430}" destId="{43709266-7D34-4591-9CF6-DDDBED598FFC}" srcOrd="2" destOrd="0" parTransId="{F0C42DDA-D9E2-4F75-8CD9-A67D401B5042}" sibTransId="{99FAC3FD-D17B-46E6-A5E6-4AD07ADDBB5A}"/>
    <dgm:cxn modelId="{00EC1CA6-1C0A-4D69-AF1E-DBBC51EAA131}" srcId="{FA80BA21-419E-4BE6-9887-B07523BF5430}" destId="{1E0C901A-7109-487E-9C83-72CD3F4B1BF1}" srcOrd="4" destOrd="0" parTransId="{55905D95-A656-42C1-8729-CE84F836DC1E}" sibTransId="{C22CEE09-B8E2-4D01-8A94-0637DD3F9D70}"/>
    <dgm:cxn modelId="{8C90BBAC-6459-4DE3-9CB0-BE5413C16AC2}" type="presOf" srcId="{FA80BA21-419E-4BE6-9887-B07523BF5430}" destId="{C2072DBC-09E2-4031-B8F6-1BDED9A47112}" srcOrd="0" destOrd="0" presId="urn:microsoft.com/office/officeart/2005/8/layout/vList2"/>
    <dgm:cxn modelId="{B283A6DC-383C-45AD-B182-F9081B454D7D}" type="presOf" srcId="{2F056352-262F-441D-B2F5-4FD6A3E25059}" destId="{CF69D017-6F29-4652-B130-F342213A9629}" srcOrd="0" destOrd="0" presId="urn:microsoft.com/office/officeart/2005/8/layout/vList2"/>
    <dgm:cxn modelId="{A2C549E7-BFEC-456B-AB9E-B1D6A2DAD05E}" type="presOf" srcId="{43709266-7D34-4591-9CF6-DDDBED598FFC}" destId="{DE4D3B7A-92C7-474E-AA66-1A9144D06BE1}" srcOrd="0" destOrd="0" presId="urn:microsoft.com/office/officeart/2005/8/layout/vList2"/>
    <dgm:cxn modelId="{7B901882-6FDD-4E2B-BF11-88324697C2BC}" type="presParOf" srcId="{C2072DBC-09E2-4031-B8F6-1BDED9A47112}" destId="{A547FC45-2604-4EAA-94E2-0C1534E0590A}" srcOrd="0" destOrd="0" presId="urn:microsoft.com/office/officeart/2005/8/layout/vList2"/>
    <dgm:cxn modelId="{24D9D0AA-6140-471C-8181-C58D2EC1E01E}" type="presParOf" srcId="{C2072DBC-09E2-4031-B8F6-1BDED9A47112}" destId="{979136FE-2A14-4998-807C-A7580E9FBDD9}" srcOrd="1" destOrd="0" presId="urn:microsoft.com/office/officeart/2005/8/layout/vList2"/>
    <dgm:cxn modelId="{FD8D82DA-D137-4859-B8F3-54557459717A}" type="presParOf" srcId="{C2072DBC-09E2-4031-B8F6-1BDED9A47112}" destId="{06DFDDA1-C0D8-4751-AA79-357E8E3137DB}" srcOrd="2" destOrd="0" presId="urn:microsoft.com/office/officeart/2005/8/layout/vList2"/>
    <dgm:cxn modelId="{1AA5B169-4F77-4938-867D-FE3082B8AB48}" type="presParOf" srcId="{C2072DBC-09E2-4031-B8F6-1BDED9A47112}" destId="{7319B8CC-038A-475A-B262-340B78E9ECA5}" srcOrd="3" destOrd="0" presId="urn:microsoft.com/office/officeart/2005/8/layout/vList2"/>
    <dgm:cxn modelId="{42AA3CF5-5C19-4D24-BE11-13611BD6E876}" type="presParOf" srcId="{C2072DBC-09E2-4031-B8F6-1BDED9A47112}" destId="{DE4D3B7A-92C7-474E-AA66-1A9144D06BE1}" srcOrd="4" destOrd="0" presId="urn:microsoft.com/office/officeart/2005/8/layout/vList2"/>
    <dgm:cxn modelId="{6AA40F01-B6C1-48C0-8172-6F5AC845BF86}" type="presParOf" srcId="{C2072DBC-09E2-4031-B8F6-1BDED9A47112}" destId="{E7A9518A-7645-4932-B8F0-164BF83AAF10}" srcOrd="5" destOrd="0" presId="urn:microsoft.com/office/officeart/2005/8/layout/vList2"/>
    <dgm:cxn modelId="{C8FE764E-1D7C-4F86-98BD-64854D79DC25}" type="presParOf" srcId="{C2072DBC-09E2-4031-B8F6-1BDED9A47112}" destId="{4B0E96CF-8756-47E6-85CB-C0B0639B3CA0}" srcOrd="6" destOrd="0" presId="urn:microsoft.com/office/officeart/2005/8/layout/vList2"/>
    <dgm:cxn modelId="{D4B136D3-67CD-4481-A137-7A851186E010}" type="presParOf" srcId="{C2072DBC-09E2-4031-B8F6-1BDED9A47112}" destId="{0F150901-7B42-4CEF-95E7-684F32109694}" srcOrd="7" destOrd="0" presId="urn:microsoft.com/office/officeart/2005/8/layout/vList2"/>
    <dgm:cxn modelId="{7702E740-2461-4D7F-867B-70707119FE41}" type="presParOf" srcId="{C2072DBC-09E2-4031-B8F6-1BDED9A47112}" destId="{878288F5-BEF1-4CD5-9926-B3F39E2F1AFD}" srcOrd="8" destOrd="0" presId="urn:microsoft.com/office/officeart/2005/8/layout/vList2"/>
    <dgm:cxn modelId="{007C1AD6-A987-4E64-B66D-82434F8B59EA}" type="presParOf" srcId="{C2072DBC-09E2-4031-B8F6-1BDED9A47112}" destId="{ADBB7454-4B88-46DC-A634-79AA265944F5}" srcOrd="9" destOrd="0" presId="urn:microsoft.com/office/officeart/2005/8/layout/vList2"/>
    <dgm:cxn modelId="{3A6EED65-8893-4F26-9F51-B2DA47F382AB}" type="presParOf" srcId="{C2072DBC-09E2-4031-B8F6-1BDED9A47112}" destId="{B93570C4-0591-49A1-9550-36F773CE3E73}" srcOrd="10" destOrd="0" presId="urn:microsoft.com/office/officeart/2005/8/layout/vList2"/>
    <dgm:cxn modelId="{71880244-D2B5-477E-914D-AAEDF0865271}" type="presParOf" srcId="{C2072DBC-09E2-4031-B8F6-1BDED9A47112}" destId="{44CF889E-639C-4866-8415-70BCFB09BD73}" srcOrd="11" destOrd="0" presId="urn:microsoft.com/office/officeart/2005/8/layout/vList2"/>
    <dgm:cxn modelId="{27D62E3B-A96E-4033-BC52-8324841A22DC}" type="presParOf" srcId="{C2072DBC-09E2-4031-B8F6-1BDED9A47112}" destId="{CF69D017-6F29-4652-B130-F342213A9629}"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130AE6-0A53-4637-ACD3-5613259568D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2015BF3-5AEC-4605-88E0-1D2EE265CF4A}">
      <dgm:prSet/>
      <dgm:spPr/>
      <dgm:t>
        <a:bodyPr/>
        <a:lstStyle/>
        <a:p>
          <a:r>
            <a:rPr lang="nl-NL" dirty="0"/>
            <a:t>Keuze…</a:t>
          </a:r>
          <a:endParaRPr lang="en-US" dirty="0"/>
        </a:p>
      </dgm:t>
    </dgm:pt>
    <dgm:pt modelId="{65B0D27E-2BBB-41F9-A505-25F6222245B4}" type="parTrans" cxnId="{5BD61786-06A4-466E-A3B6-7D03C9D969F6}">
      <dgm:prSet/>
      <dgm:spPr/>
      <dgm:t>
        <a:bodyPr/>
        <a:lstStyle/>
        <a:p>
          <a:endParaRPr lang="en-US"/>
        </a:p>
      </dgm:t>
    </dgm:pt>
    <dgm:pt modelId="{E7EBF01F-B22D-4BF5-8EC5-13F202E7A655}" type="sibTrans" cxnId="{5BD61786-06A4-466E-A3B6-7D03C9D969F6}">
      <dgm:prSet/>
      <dgm:spPr/>
      <dgm:t>
        <a:bodyPr/>
        <a:lstStyle/>
        <a:p>
          <a:endParaRPr lang="en-US"/>
        </a:p>
      </dgm:t>
    </dgm:pt>
    <dgm:pt modelId="{B4D45806-6539-4299-9CC3-FDA07C6F958F}">
      <dgm:prSet/>
      <dgm:spPr/>
      <dgm:t>
        <a:bodyPr/>
        <a:lstStyle/>
        <a:p>
          <a:r>
            <a:rPr lang="nl-NL" dirty="0"/>
            <a:t>Bereid stap 5 voor, voor volgende week</a:t>
          </a:r>
          <a:endParaRPr lang="en-US" dirty="0"/>
        </a:p>
      </dgm:t>
    </dgm:pt>
    <dgm:pt modelId="{EC86890F-B259-417F-AAED-32FAE705134E}" type="parTrans" cxnId="{FF7900DC-E932-4976-8F81-538D365E2D23}">
      <dgm:prSet/>
      <dgm:spPr/>
      <dgm:t>
        <a:bodyPr/>
        <a:lstStyle/>
        <a:p>
          <a:endParaRPr lang="en-US"/>
        </a:p>
      </dgm:t>
    </dgm:pt>
    <dgm:pt modelId="{4C223211-59FE-4CE2-9C5B-ABCB5FF6EB2E}" type="sibTrans" cxnId="{FF7900DC-E932-4976-8F81-538D365E2D23}">
      <dgm:prSet/>
      <dgm:spPr/>
      <dgm:t>
        <a:bodyPr/>
        <a:lstStyle/>
        <a:p>
          <a:endParaRPr lang="en-US"/>
        </a:p>
      </dgm:t>
    </dgm:pt>
    <dgm:pt modelId="{889F3218-F00A-4ED0-944A-94275FD6947E}">
      <dgm:prSet/>
      <dgm:spPr/>
      <dgm:t>
        <a:bodyPr/>
        <a:lstStyle/>
        <a:p>
          <a:r>
            <a:rPr lang="nl-NL" dirty="0"/>
            <a:t>Werk aan onderdelen voor ijk 5</a:t>
          </a:r>
          <a:endParaRPr lang="en-US" dirty="0"/>
        </a:p>
      </dgm:t>
    </dgm:pt>
    <dgm:pt modelId="{1AD0B9A9-1E5F-40CA-A7F9-6BC8C7A81FF7}" type="parTrans" cxnId="{2BD5E968-004A-4612-A7CC-3C19FB4A092A}">
      <dgm:prSet/>
      <dgm:spPr/>
      <dgm:t>
        <a:bodyPr/>
        <a:lstStyle/>
        <a:p>
          <a:endParaRPr lang="en-US"/>
        </a:p>
      </dgm:t>
    </dgm:pt>
    <dgm:pt modelId="{3F736E55-8163-4A6E-AF9C-05CF5B03EA14}" type="sibTrans" cxnId="{2BD5E968-004A-4612-A7CC-3C19FB4A092A}">
      <dgm:prSet/>
      <dgm:spPr/>
      <dgm:t>
        <a:bodyPr/>
        <a:lstStyle/>
        <a:p>
          <a:endParaRPr lang="en-US"/>
        </a:p>
      </dgm:t>
    </dgm:pt>
    <dgm:pt modelId="{C7D84FC4-B999-49BE-85EA-A55637B103B8}">
      <dgm:prSet/>
      <dgm:spPr/>
      <dgm:t>
        <a:bodyPr/>
        <a:lstStyle/>
        <a:p>
          <a:r>
            <a:rPr lang="nl-NL" dirty="0"/>
            <a:t>Werk aan stage opdrachten</a:t>
          </a:r>
          <a:endParaRPr lang="en-US" dirty="0"/>
        </a:p>
      </dgm:t>
    </dgm:pt>
    <dgm:pt modelId="{B90F0155-60D6-446C-8711-8FCB96EE30A2}" type="parTrans" cxnId="{CCC1798E-62CA-4452-87BF-DCBE74402C46}">
      <dgm:prSet/>
      <dgm:spPr/>
      <dgm:t>
        <a:bodyPr/>
        <a:lstStyle/>
        <a:p>
          <a:endParaRPr lang="en-US"/>
        </a:p>
      </dgm:t>
    </dgm:pt>
    <dgm:pt modelId="{3740DF54-C8D7-4E6B-9B47-6C53E60D0855}" type="sibTrans" cxnId="{CCC1798E-62CA-4452-87BF-DCBE74402C46}">
      <dgm:prSet/>
      <dgm:spPr/>
      <dgm:t>
        <a:bodyPr/>
        <a:lstStyle/>
        <a:p>
          <a:endParaRPr lang="en-US"/>
        </a:p>
      </dgm:t>
    </dgm:pt>
    <dgm:pt modelId="{1F170B2E-3C2C-4E73-A666-8545CA1AEAFB}">
      <dgm:prSet/>
      <dgm:spPr/>
      <dgm:t>
        <a:bodyPr/>
        <a:lstStyle/>
        <a:p>
          <a:r>
            <a:rPr lang="nl-NL" dirty="0"/>
            <a:t>Werk aan huiswerk voor OP9 Deskundigheid</a:t>
          </a:r>
          <a:endParaRPr lang="en-US" dirty="0"/>
        </a:p>
      </dgm:t>
    </dgm:pt>
    <dgm:pt modelId="{AF9601F2-FED8-4F2F-B0F4-E39B55B278D9}" type="parTrans" cxnId="{2A6CE1F4-48DF-4E64-80C5-84641635060D}">
      <dgm:prSet/>
      <dgm:spPr/>
      <dgm:t>
        <a:bodyPr/>
        <a:lstStyle/>
        <a:p>
          <a:endParaRPr lang="en-US"/>
        </a:p>
      </dgm:t>
    </dgm:pt>
    <dgm:pt modelId="{30275910-6886-4974-BA15-10F12C69F103}" type="sibTrans" cxnId="{2A6CE1F4-48DF-4E64-80C5-84641635060D}">
      <dgm:prSet/>
      <dgm:spPr/>
      <dgm:t>
        <a:bodyPr/>
        <a:lstStyle/>
        <a:p>
          <a:endParaRPr lang="en-US"/>
        </a:p>
      </dgm:t>
    </dgm:pt>
    <dgm:pt modelId="{92F54D1B-9C9F-4F21-BEED-BE07B3E36B13}">
      <dgm:prSet/>
      <dgm:spPr/>
      <dgm:t>
        <a:bodyPr/>
        <a:lstStyle/>
        <a:p>
          <a:r>
            <a:rPr lang="nl-NL" dirty="0"/>
            <a:t>- BOK 7 en 8</a:t>
          </a:r>
          <a:endParaRPr lang="en-US" dirty="0"/>
        </a:p>
      </dgm:t>
    </dgm:pt>
    <dgm:pt modelId="{96775FE6-5DFC-44C3-BBE4-58011E02E57F}" type="parTrans" cxnId="{36F2A6C2-FA69-410F-A695-AD397498B83D}">
      <dgm:prSet/>
      <dgm:spPr/>
      <dgm:t>
        <a:bodyPr/>
        <a:lstStyle/>
        <a:p>
          <a:endParaRPr lang="en-US"/>
        </a:p>
      </dgm:t>
    </dgm:pt>
    <dgm:pt modelId="{C041EF34-9144-41BE-A6AC-7FCDA2C41B47}" type="sibTrans" cxnId="{36F2A6C2-FA69-410F-A695-AD397498B83D}">
      <dgm:prSet/>
      <dgm:spPr/>
      <dgm:t>
        <a:bodyPr/>
        <a:lstStyle/>
        <a:p>
          <a:endParaRPr lang="en-US"/>
        </a:p>
      </dgm:t>
    </dgm:pt>
    <dgm:pt modelId="{1A7A03F4-F777-4EF5-99B2-7215843D12FA}">
      <dgm:prSet phldr="0"/>
      <dgm:spPr/>
      <dgm:t>
        <a:bodyPr/>
        <a:lstStyle/>
        <a:p>
          <a:pPr rtl="0"/>
          <a:r>
            <a:rPr lang="nl-NL" dirty="0">
              <a:latin typeface="Grandview Display"/>
            </a:rPr>
            <a:t>Wat zijn mijn leervragen</a:t>
          </a:r>
        </a:p>
      </dgm:t>
    </dgm:pt>
    <dgm:pt modelId="{24AFC996-6309-496F-95F4-BF07A35EECA1}" type="parTrans" cxnId="{2565FCD3-85F5-4D4A-BBF4-926D08CB4040}">
      <dgm:prSet/>
      <dgm:spPr/>
    </dgm:pt>
    <dgm:pt modelId="{83E53E9C-02BD-454C-BD0E-17BA00B8BAD1}" type="sibTrans" cxnId="{2565FCD3-85F5-4D4A-BBF4-926D08CB4040}">
      <dgm:prSet/>
      <dgm:spPr/>
    </dgm:pt>
    <dgm:pt modelId="{DE5CE0EC-4BF4-4278-AC62-C942A1B9AC15}">
      <dgm:prSet phldr="0"/>
      <dgm:spPr/>
      <dgm:t>
        <a:bodyPr/>
        <a:lstStyle/>
        <a:p>
          <a:pPr rtl="0"/>
          <a:r>
            <a:rPr lang="nl-NL" dirty="0">
              <a:latin typeface="Grandview Display"/>
            </a:rPr>
            <a:t>Waar wil ik tijdens de les een antwoord op.</a:t>
          </a:r>
        </a:p>
      </dgm:t>
    </dgm:pt>
    <dgm:pt modelId="{CD7DAC5B-7040-488D-A7FA-48C2F96ADDC8}" type="parTrans" cxnId="{5C23BCAB-6012-4EBE-A09B-54D1C142782A}">
      <dgm:prSet/>
      <dgm:spPr/>
    </dgm:pt>
    <dgm:pt modelId="{B73B5728-F5AC-41BE-B745-07EA004B214C}" type="sibTrans" cxnId="{5C23BCAB-6012-4EBE-A09B-54D1C142782A}">
      <dgm:prSet/>
      <dgm:spPr/>
    </dgm:pt>
    <dgm:pt modelId="{EC979389-981D-44B2-8AF0-0AA74B49F156}" type="pres">
      <dgm:prSet presAssocID="{99130AE6-0A53-4637-ACD3-5613259568DD}" presName="linear" presStyleCnt="0">
        <dgm:presLayoutVars>
          <dgm:animLvl val="lvl"/>
          <dgm:resizeHandles val="exact"/>
        </dgm:presLayoutVars>
      </dgm:prSet>
      <dgm:spPr/>
    </dgm:pt>
    <dgm:pt modelId="{86F92AF9-15F9-4FD7-B088-307E0647267E}" type="pres">
      <dgm:prSet presAssocID="{02015BF3-5AEC-4605-88E0-1D2EE265CF4A}" presName="parentText" presStyleLbl="node1" presStyleIdx="0" presStyleCnt="8">
        <dgm:presLayoutVars>
          <dgm:chMax val="0"/>
          <dgm:bulletEnabled val="1"/>
        </dgm:presLayoutVars>
      </dgm:prSet>
      <dgm:spPr/>
    </dgm:pt>
    <dgm:pt modelId="{310DAD0E-408A-4E53-B99B-D3C18B010AEF}" type="pres">
      <dgm:prSet presAssocID="{E7EBF01F-B22D-4BF5-8EC5-13F202E7A655}" presName="spacer" presStyleCnt="0"/>
      <dgm:spPr/>
    </dgm:pt>
    <dgm:pt modelId="{EFF7ACE2-B1AA-4C79-9F93-2357BEFEDD65}" type="pres">
      <dgm:prSet presAssocID="{B4D45806-6539-4299-9CC3-FDA07C6F958F}" presName="parentText" presStyleLbl="node1" presStyleIdx="1" presStyleCnt="8">
        <dgm:presLayoutVars>
          <dgm:chMax val="0"/>
          <dgm:bulletEnabled val="1"/>
        </dgm:presLayoutVars>
      </dgm:prSet>
      <dgm:spPr/>
    </dgm:pt>
    <dgm:pt modelId="{040EF76E-C938-4D2F-97B0-CD0C9722934D}" type="pres">
      <dgm:prSet presAssocID="{4C223211-59FE-4CE2-9C5B-ABCB5FF6EB2E}" presName="spacer" presStyleCnt="0"/>
      <dgm:spPr/>
    </dgm:pt>
    <dgm:pt modelId="{2C3984DB-BE45-4EAE-B823-0F8914127DE7}" type="pres">
      <dgm:prSet presAssocID="{1A7A03F4-F777-4EF5-99B2-7215843D12FA}" presName="parentText" presStyleLbl="node1" presStyleIdx="2" presStyleCnt="8">
        <dgm:presLayoutVars>
          <dgm:chMax val="0"/>
          <dgm:bulletEnabled val="1"/>
        </dgm:presLayoutVars>
      </dgm:prSet>
      <dgm:spPr/>
    </dgm:pt>
    <dgm:pt modelId="{D29122DE-6E7B-4956-8616-EB6901FC6992}" type="pres">
      <dgm:prSet presAssocID="{83E53E9C-02BD-454C-BD0E-17BA00B8BAD1}" presName="spacer" presStyleCnt="0"/>
      <dgm:spPr/>
    </dgm:pt>
    <dgm:pt modelId="{DFE4A736-ECEC-45CE-9F07-9EC3FAB04798}" type="pres">
      <dgm:prSet presAssocID="{DE5CE0EC-4BF4-4278-AC62-C942A1B9AC15}" presName="parentText" presStyleLbl="node1" presStyleIdx="3" presStyleCnt="8">
        <dgm:presLayoutVars>
          <dgm:chMax val="0"/>
          <dgm:bulletEnabled val="1"/>
        </dgm:presLayoutVars>
      </dgm:prSet>
      <dgm:spPr/>
    </dgm:pt>
    <dgm:pt modelId="{CB103111-F9BB-4522-AA13-0EED8E062B4D}" type="pres">
      <dgm:prSet presAssocID="{B73B5728-F5AC-41BE-B745-07EA004B214C}" presName="spacer" presStyleCnt="0"/>
      <dgm:spPr/>
    </dgm:pt>
    <dgm:pt modelId="{A1A1C658-E8ED-4919-809A-28EDF528BF23}" type="pres">
      <dgm:prSet presAssocID="{889F3218-F00A-4ED0-944A-94275FD6947E}" presName="parentText" presStyleLbl="node1" presStyleIdx="4" presStyleCnt="8">
        <dgm:presLayoutVars>
          <dgm:chMax val="0"/>
          <dgm:bulletEnabled val="1"/>
        </dgm:presLayoutVars>
      </dgm:prSet>
      <dgm:spPr/>
    </dgm:pt>
    <dgm:pt modelId="{E2CC1ECA-B8CD-4973-9F5C-BDB251C2A9E8}" type="pres">
      <dgm:prSet presAssocID="{3F736E55-8163-4A6E-AF9C-05CF5B03EA14}" presName="spacer" presStyleCnt="0"/>
      <dgm:spPr/>
    </dgm:pt>
    <dgm:pt modelId="{DA1A7F2E-4D93-4BFE-BF09-C632FC98151E}" type="pres">
      <dgm:prSet presAssocID="{C7D84FC4-B999-49BE-85EA-A55637B103B8}" presName="parentText" presStyleLbl="node1" presStyleIdx="5" presStyleCnt="8">
        <dgm:presLayoutVars>
          <dgm:chMax val="0"/>
          <dgm:bulletEnabled val="1"/>
        </dgm:presLayoutVars>
      </dgm:prSet>
      <dgm:spPr/>
    </dgm:pt>
    <dgm:pt modelId="{F2258010-FC2F-4D6C-9DD4-B61F431DB27E}" type="pres">
      <dgm:prSet presAssocID="{3740DF54-C8D7-4E6B-9B47-6C53E60D0855}" presName="spacer" presStyleCnt="0"/>
      <dgm:spPr/>
    </dgm:pt>
    <dgm:pt modelId="{F570FB81-41A2-4150-A061-3EF6D6BA9704}" type="pres">
      <dgm:prSet presAssocID="{1F170B2E-3C2C-4E73-A666-8545CA1AEAFB}" presName="parentText" presStyleLbl="node1" presStyleIdx="6" presStyleCnt="8">
        <dgm:presLayoutVars>
          <dgm:chMax val="0"/>
          <dgm:bulletEnabled val="1"/>
        </dgm:presLayoutVars>
      </dgm:prSet>
      <dgm:spPr/>
    </dgm:pt>
    <dgm:pt modelId="{02D3CB00-1605-4DA1-9C3E-53F29F3B4E25}" type="pres">
      <dgm:prSet presAssocID="{30275910-6886-4974-BA15-10F12C69F103}" presName="spacer" presStyleCnt="0"/>
      <dgm:spPr/>
    </dgm:pt>
    <dgm:pt modelId="{6A12FE47-1392-4061-9978-3D3152969FDD}" type="pres">
      <dgm:prSet presAssocID="{92F54D1B-9C9F-4F21-BEED-BE07B3E36B13}" presName="parentText" presStyleLbl="node1" presStyleIdx="7" presStyleCnt="8">
        <dgm:presLayoutVars>
          <dgm:chMax val="0"/>
          <dgm:bulletEnabled val="1"/>
        </dgm:presLayoutVars>
      </dgm:prSet>
      <dgm:spPr/>
    </dgm:pt>
  </dgm:ptLst>
  <dgm:cxnLst>
    <dgm:cxn modelId="{64458317-E38A-456F-A27E-A1FC48C78E79}" type="presOf" srcId="{DE5CE0EC-4BF4-4278-AC62-C942A1B9AC15}" destId="{DFE4A736-ECEC-45CE-9F07-9EC3FAB04798}" srcOrd="0" destOrd="0" presId="urn:microsoft.com/office/officeart/2005/8/layout/vList2"/>
    <dgm:cxn modelId="{167E2F63-72B0-46C2-9C4A-7CE412B53D3C}" type="presOf" srcId="{99130AE6-0A53-4637-ACD3-5613259568DD}" destId="{EC979389-981D-44B2-8AF0-0AA74B49F156}" srcOrd="0" destOrd="0" presId="urn:microsoft.com/office/officeart/2005/8/layout/vList2"/>
    <dgm:cxn modelId="{2BD5E968-004A-4612-A7CC-3C19FB4A092A}" srcId="{99130AE6-0A53-4637-ACD3-5613259568DD}" destId="{889F3218-F00A-4ED0-944A-94275FD6947E}" srcOrd="4" destOrd="0" parTransId="{1AD0B9A9-1E5F-40CA-A7F9-6BC8C7A81FF7}" sibTransId="{3F736E55-8163-4A6E-AF9C-05CF5B03EA14}"/>
    <dgm:cxn modelId="{4CF9626B-F60D-40E6-824A-F5ED4A341E99}" type="presOf" srcId="{1A7A03F4-F777-4EF5-99B2-7215843D12FA}" destId="{2C3984DB-BE45-4EAE-B823-0F8914127DE7}" srcOrd="0" destOrd="0" presId="urn:microsoft.com/office/officeart/2005/8/layout/vList2"/>
    <dgm:cxn modelId="{220B6F7D-057C-4E84-8E39-0FCAFB7E32FD}" type="presOf" srcId="{92F54D1B-9C9F-4F21-BEED-BE07B3E36B13}" destId="{6A12FE47-1392-4061-9978-3D3152969FDD}" srcOrd="0" destOrd="0" presId="urn:microsoft.com/office/officeart/2005/8/layout/vList2"/>
    <dgm:cxn modelId="{5BD61786-06A4-466E-A3B6-7D03C9D969F6}" srcId="{99130AE6-0A53-4637-ACD3-5613259568DD}" destId="{02015BF3-5AEC-4605-88E0-1D2EE265CF4A}" srcOrd="0" destOrd="0" parTransId="{65B0D27E-2BBB-41F9-A505-25F6222245B4}" sibTransId="{E7EBF01F-B22D-4BF5-8EC5-13F202E7A655}"/>
    <dgm:cxn modelId="{CCC1798E-62CA-4452-87BF-DCBE74402C46}" srcId="{99130AE6-0A53-4637-ACD3-5613259568DD}" destId="{C7D84FC4-B999-49BE-85EA-A55637B103B8}" srcOrd="5" destOrd="0" parTransId="{B90F0155-60D6-446C-8711-8FCB96EE30A2}" sibTransId="{3740DF54-C8D7-4E6B-9B47-6C53E60D0855}"/>
    <dgm:cxn modelId="{5C23BCAB-6012-4EBE-A09B-54D1C142782A}" srcId="{99130AE6-0A53-4637-ACD3-5613259568DD}" destId="{DE5CE0EC-4BF4-4278-AC62-C942A1B9AC15}" srcOrd="3" destOrd="0" parTransId="{CD7DAC5B-7040-488D-A7FA-48C2F96ADDC8}" sibTransId="{B73B5728-F5AC-41BE-B745-07EA004B214C}"/>
    <dgm:cxn modelId="{CB3DF9B5-D08E-443A-AB8F-53EBC6B38CCC}" type="presOf" srcId="{1F170B2E-3C2C-4E73-A666-8545CA1AEAFB}" destId="{F570FB81-41A2-4150-A061-3EF6D6BA9704}" srcOrd="0" destOrd="0" presId="urn:microsoft.com/office/officeart/2005/8/layout/vList2"/>
    <dgm:cxn modelId="{B6956EBA-2DBA-4D7A-90A5-88B203CD93DC}" type="presOf" srcId="{C7D84FC4-B999-49BE-85EA-A55637B103B8}" destId="{DA1A7F2E-4D93-4BFE-BF09-C632FC98151E}" srcOrd="0" destOrd="0" presId="urn:microsoft.com/office/officeart/2005/8/layout/vList2"/>
    <dgm:cxn modelId="{3242ACBA-51D0-4AB0-869D-8B28F21CD699}" type="presOf" srcId="{B4D45806-6539-4299-9CC3-FDA07C6F958F}" destId="{EFF7ACE2-B1AA-4C79-9F93-2357BEFEDD65}" srcOrd="0" destOrd="0" presId="urn:microsoft.com/office/officeart/2005/8/layout/vList2"/>
    <dgm:cxn modelId="{36F2A6C2-FA69-410F-A695-AD397498B83D}" srcId="{99130AE6-0A53-4637-ACD3-5613259568DD}" destId="{92F54D1B-9C9F-4F21-BEED-BE07B3E36B13}" srcOrd="7" destOrd="0" parTransId="{96775FE6-5DFC-44C3-BBE4-58011E02E57F}" sibTransId="{C041EF34-9144-41BE-A6AC-7FCDA2C41B47}"/>
    <dgm:cxn modelId="{E9474BCC-813A-439A-BC0E-7DCA110A23BE}" type="presOf" srcId="{889F3218-F00A-4ED0-944A-94275FD6947E}" destId="{A1A1C658-E8ED-4919-809A-28EDF528BF23}" srcOrd="0" destOrd="0" presId="urn:microsoft.com/office/officeart/2005/8/layout/vList2"/>
    <dgm:cxn modelId="{2565FCD3-85F5-4D4A-BBF4-926D08CB4040}" srcId="{99130AE6-0A53-4637-ACD3-5613259568DD}" destId="{1A7A03F4-F777-4EF5-99B2-7215843D12FA}" srcOrd="2" destOrd="0" parTransId="{24AFC996-6309-496F-95F4-BF07A35EECA1}" sibTransId="{83E53E9C-02BD-454C-BD0E-17BA00B8BAD1}"/>
    <dgm:cxn modelId="{4FA784D6-E5F4-45F6-85A3-B5B0196564BE}" type="presOf" srcId="{02015BF3-5AEC-4605-88E0-1D2EE265CF4A}" destId="{86F92AF9-15F9-4FD7-B088-307E0647267E}" srcOrd="0" destOrd="0" presId="urn:microsoft.com/office/officeart/2005/8/layout/vList2"/>
    <dgm:cxn modelId="{FF7900DC-E932-4976-8F81-538D365E2D23}" srcId="{99130AE6-0A53-4637-ACD3-5613259568DD}" destId="{B4D45806-6539-4299-9CC3-FDA07C6F958F}" srcOrd="1" destOrd="0" parTransId="{EC86890F-B259-417F-AAED-32FAE705134E}" sibTransId="{4C223211-59FE-4CE2-9C5B-ABCB5FF6EB2E}"/>
    <dgm:cxn modelId="{2A6CE1F4-48DF-4E64-80C5-84641635060D}" srcId="{99130AE6-0A53-4637-ACD3-5613259568DD}" destId="{1F170B2E-3C2C-4E73-A666-8545CA1AEAFB}" srcOrd="6" destOrd="0" parTransId="{AF9601F2-FED8-4F2F-B0F4-E39B55B278D9}" sibTransId="{30275910-6886-4974-BA15-10F12C69F103}"/>
    <dgm:cxn modelId="{BF242032-1FDC-443D-A835-2C7AE7ADCC09}" type="presParOf" srcId="{EC979389-981D-44B2-8AF0-0AA74B49F156}" destId="{86F92AF9-15F9-4FD7-B088-307E0647267E}" srcOrd="0" destOrd="0" presId="urn:microsoft.com/office/officeart/2005/8/layout/vList2"/>
    <dgm:cxn modelId="{53C07791-FCD1-4520-9AD5-999C8D79A55B}" type="presParOf" srcId="{EC979389-981D-44B2-8AF0-0AA74B49F156}" destId="{310DAD0E-408A-4E53-B99B-D3C18B010AEF}" srcOrd="1" destOrd="0" presId="urn:microsoft.com/office/officeart/2005/8/layout/vList2"/>
    <dgm:cxn modelId="{4C63AEBB-61B1-4D29-A624-EEF990F22F2F}" type="presParOf" srcId="{EC979389-981D-44B2-8AF0-0AA74B49F156}" destId="{EFF7ACE2-B1AA-4C79-9F93-2357BEFEDD65}" srcOrd="2" destOrd="0" presId="urn:microsoft.com/office/officeart/2005/8/layout/vList2"/>
    <dgm:cxn modelId="{2BDC9950-623F-46AC-8539-206E3B611463}" type="presParOf" srcId="{EC979389-981D-44B2-8AF0-0AA74B49F156}" destId="{040EF76E-C938-4D2F-97B0-CD0C9722934D}" srcOrd="3" destOrd="0" presId="urn:microsoft.com/office/officeart/2005/8/layout/vList2"/>
    <dgm:cxn modelId="{6B652F94-0A85-4CE8-AB8D-B43B5FC70369}" type="presParOf" srcId="{EC979389-981D-44B2-8AF0-0AA74B49F156}" destId="{2C3984DB-BE45-4EAE-B823-0F8914127DE7}" srcOrd="4" destOrd="0" presId="urn:microsoft.com/office/officeart/2005/8/layout/vList2"/>
    <dgm:cxn modelId="{AA7CBA53-5A6F-4F4E-9C68-D25605061666}" type="presParOf" srcId="{EC979389-981D-44B2-8AF0-0AA74B49F156}" destId="{D29122DE-6E7B-4956-8616-EB6901FC6992}" srcOrd="5" destOrd="0" presId="urn:microsoft.com/office/officeart/2005/8/layout/vList2"/>
    <dgm:cxn modelId="{9BFAE619-0E72-4DA5-8405-D0D76FE3BE43}" type="presParOf" srcId="{EC979389-981D-44B2-8AF0-0AA74B49F156}" destId="{DFE4A736-ECEC-45CE-9F07-9EC3FAB04798}" srcOrd="6" destOrd="0" presId="urn:microsoft.com/office/officeart/2005/8/layout/vList2"/>
    <dgm:cxn modelId="{4090C0F3-DDA1-435C-88A7-3AFC2B34AB16}" type="presParOf" srcId="{EC979389-981D-44B2-8AF0-0AA74B49F156}" destId="{CB103111-F9BB-4522-AA13-0EED8E062B4D}" srcOrd="7" destOrd="0" presId="urn:microsoft.com/office/officeart/2005/8/layout/vList2"/>
    <dgm:cxn modelId="{02229F73-644D-4F81-B37D-9BE9FA3F9E35}" type="presParOf" srcId="{EC979389-981D-44B2-8AF0-0AA74B49F156}" destId="{A1A1C658-E8ED-4919-809A-28EDF528BF23}" srcOrd="8" destOrd="0" presId="urn:microsoft.com/office/officeart/2005/8/layout/vList2"/>
    <dgm:cxn modelId="{3E7AD557-BCAC-44FE-8B32-EE3A136E39E7}" type="presParOf" srcId="{EC979389-981D-44B2-8AF0-0AA74B49F156}" destId="{E2CC1ECA-B8CD-4973-9F5C-BDB251C2A9E8}" srcOrd="9" destOrd="0" presId="urn:microsoft.com/office/officeart/2005/8/layout/vList2"/>
    <dgm:cxn modelId="{D6654EC1-936D-4D00-A58B-F06ABF9FA826}" type="presParOf" srcId="{EC979389-981D-44B2-8AF0-0AA74B49F156}" destId="{DA1A7F2E-4D93-4BFE-BF09-C632FC98151E}" srcOrd="10" destOrd="0" presId="urn:microsoft.com/office/officeart/2005/8/layout/vList2"/>
    <dgm:cxn modelId="{FEED7511-50B5-4BFB-BF60-6D63185BFCA2}" type="presParOf" srcId="{EC979389-981D-44B2-8AF0-0AA74B49F156}" destId="{F2258010-FC2F-4D6C-9DD4-B61F431DB27E}" srcOrd="11" destOrd="0" presId="urn:microsoft.com/office/officeart/2005/8/layout/vList2"/>
    <dgm:cxn modelId="{9E16FB62-B1CF-47CE-AA5A-E2FC25E45D59}" type="presParOf" srcId="{EC979389-981D-44B2-8AF0-0AA74B49F156}" destId="{F570FB81-41A2-4150-A061-3EF6D6BA9704}" srcOrd="12" destOrd="0" presId="urn:microsoft.com/office/officeart/2005/8/layout/vList2"/>
    <dgm:cxn modelId="{1F9E001F-E325-454B-A39E-99B464B041B1}" type="presParOf" srcId="{EC979389-981D-44B2-8AF0-0AA74B49F156}" destId="{02D3CB00-1605-4DA1-9C3E-53F29F3B4E25}" srcOrd="13" destOrd="0" presId="urn:microsoft.com/office/officeart/2005/8/layout/vList2"/>
    <dgm:cxn modelId="{A4E85E04-AAFC-434E-A26D-1E98B98D89BC}" type="presParOf" srcId="{EC979389-981D-44B2-8AF0-0AA74B49F156}" destId="{6A12FE47-1392-4061-9978-3D3152969FDD}"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78D436-BD3F-4860-8470-EC1EAD167487}" type="doc">
      <dgm:prSet loTypeId="urn:microsoft.com/office/officeart/2018/5/layout/IconCircleLabelList" loCatId="icon" qsTypeId="urn:microsoft.com/office/officeart/2005/8/quickstyle/simple1" qsCatId="simple" csTypeId="urn:microsoft.com/office/officeart/2018/5/colors/Iconchunking_neutralbg_accent5_2" csCatId="accent5" phldr="1"/>
      <dgm:spPr/>
      <dgm:t>
        <a:bodyPr/>
        <a:lstStyle/>
        <a:p>
          <a:endParaRPr lang="en-US"/>
        </a:p>
      </dgm:t>
    </dgm:pt>
    <dgm:pt modelId="{1947DF7D-FB02-4999-85E3-8BB358D08112}">
      <dgm:prSet/>
      <dgm:spPr/>
      <dgm:t>
        <a:bodyPr/>
        <a:lstStyle/>
        <a:p>
          <a:pPr>
            <a:defRPr cap="all"/>
          </a:pPr>
          <a:r>
            <a:rPr lang="nl-NL" baseline="0"/>
            <a:t>Gebruik: • agenda •</a:t>
          </a:r>
          <a:endParaRPr lang="en-US"/>
        </a:p>
      </dgm:t>
    </dgm:pt>
    <dgm:pt modelId="{6ABAB7CD-5F3F-45DA-A124-EE2433937966}" type="parTrans" cxnId="{2F8B5AC3-0A59-4E8E-9124-84CF3297E63C}">
      <dgm:prSet/>
      <dgm:spPr/>
      <dgm:t>
        <a:bodyPr/>
        <a:lstStyle/>
        <a:p>
          <a:endParaRPr lang="en-US"/>
        </a:p>
      </dgm:t>
    </dgm:pt>
    <dgm:pt modelId="{F0440574-08E3-4FC1-878F-504838375AA8}" type="sibTrans" cxnId="{2F8B5AC3-0A59-4E8E-9124-84CF3297E63C}">
      <dgm:prSet/>
      <dgm:spPr/>
      <dgm:t>
        <a:bodyPr/>
        <a:lstStyle/>
        <a:p>
          <a:endParaRPr lang="en-US"/>
        </a:p>
      </dgm:t>
    </dgm:pt>
    <dgm:pt modelId="{279ECA1B-2DD3-45B0-BF20-EDF98249BFEB}">
      <dgm:prSet/>
      <dgm:spPr/>
      <dgm:t>
        <a:bodyPr/>
        <a:lstStyle/>
        <a:p>
          <a:pPr>
            <a:defRPr cap="all"/>
          </a:pPr>
          <a:r>
            <a:rPr lang="nl-NL" baseline="0"/>
            <a:t>kalender </a:t>
          </a:r>
          <a:endParaRPr lang="en-US"/>
        </a:p>
      </dgm:t>
    </dgm:pt>
    <dgm:pt modelId="{499CB18E-94B5-46CD-ACC8-3EFDB8C7402D}" type="parTrans" cxnId="{416DA094-516D-44B4-BE28-93ADB7048041}">
      <dgm:prSet/>
      <dgm:spPr/>
      <dgm:t>
        <a:bodyPr/>
        <a:lstStyle/>
        <a:p>
          <a:endParaRPr lang="en-US"/>
        </a:p>
      </dgm:t>
    </dgm:pt>
    <dgm:pt modelId="{BC007990-ACC7-4850-AC03-34AC38842A93}" type="sibTrans" cxnId="{416DA094-516D-44B4-BE28-93ADB7048041}">
      <dgm:prSet/>
      <dgm:spPr/>
      <dgm:t>
        <a:bodyPr/>
        <a:lstStyle/>
        <a:p>
          <a:endParaRPr lang="en-US"/>
        </a:p>
      </dgm:t>
    </dgm:pt>
    <dgm:pt modelId="{D22DF934-2D1D-4975-BB7D-0CC675AE9E4D}">
      <dgm:prSet/>
      <dgm:spPr/>
      <dgm:t>
        <a:bodyPr/>
        <a:lstStyle/>
        <a:p>
          <a:pPr>
            <a:defRPr cap="all"/>
          </a:pPr>
          <a:r>
            <a:rPr lang="nl-NL" baseline="0"/>
            <a:t>• smartphone</a:t>
          </a:r>
          <a:endParaRPr lang="en-US"/>
        </a:p>
      </dgm:t>
    </dgm:pt>
    <dgm:pt modelId="{2BE5A76C-398E-41C3-985C-191C80C1F95B}" type="parTrans" cxnId="{71A368DC-E7BF-4D8F-9F4D-6FF77DDDBC57}">
      <dgm:prSet/>
      <dgm:spPr/>
      <dgm:t>
        <a:bodyPr/>
        <a:lstStyle/>
        <a:p>
          <a:endParaRPr lang="en-US"/>
        </a:p>
      </dgm:t>
    </dgm:pt>
    <dgm:pt modelId="{9D489309-8554-48B8-966A-A163AE080233}" type="sibTrans" cxnId="{71A368DC-E7BF-4D8F-9F4D-6FF77DDDBC57}">
      <dgm:prSet/>
      <dgm:spPr/>
      <dgm:t>
        <a:bodyPr/>
        <a:lstStyle/>
        <a:p>
          <a:endParaRPr lang="en-US"/>
        </a:p>
      </dgm:t>
    </dgm:pt>
    <dgm:pt modelId="{E9ADD639-C37B-4157-9F1C-3424381031EF}">
      <dgm:prSet/>
      <dgm:spPr/>
      <dgm:t>
        <a:bodyPr/>
        <a:lstStyle/>
        <a:p>
          <a:pPr>
            <a:defRPr cap="all"/>
          </a:pPr>
          <a:r>
            <a:rPr lang="nl-NL" baseline="0"/>
            <a:t>computer </a:t>
          </a:r>
          <a:endParaRPr lang="en-US"/>
        </a:p>
      </dgm:t>
    </dgm:pt>
    <dgm:pt modelId="{AA98DC2F-4A57-4883-AB62-848207EC31AF}" type="parTrans" cxnId="{56EF7D40-FF6D-4202-BAD2-3644701B6805}">
      <dgm:prSet/>
      <dgm:spPr/>
      <dgm:t>
        <a:bodyPr/>
        <a:lstStyle/>
        <a:p>
          <a:endParaRPr lang="en-US"/>
        </a:p>
      </dgm:t>
    </dgm:pt>
    <dgm:pt modelId="{976CBB03-1755-4216-9499-180AA9861317}" type="sibTrans" cxnId="{56EF7D40-FF6D-4202-BAD2-3644701B6805}">
      <dgm:prSet/>
      <dgm:spPr/>
      <dgm:t>
        <a:bodyPr/>
        <a:lstStyle/>
        <a:p>
          <a:endParaRPr lang="en-US"/>
        </a:p>
      </dgm:t>
    </dgm:pt>
    <dgm:pt modelId="{F4B54795-2723-4106-91F6-DBFA4BBDD6B5}">
      <dgm:prSet/>
      <dgm:spPr/>
      <dgm:t>
        <a:bodyPr/>
        <a:lstStyle/>
        <a:p>
          <a:pPr>
            <a:defRPr cap="all"/>
          </a:pPr>
          <a:r>
            <a:rPr lang="nl-NL" baseline="0"/>
            <a:t>• spullen op dezelfde plek </a:t>
          </a:r>
          <a:endParaRPr lang="en-US"/>
        </a:p>
      </dgm:t>
    </dgm:pt>
    <dgm:pt modelId="{86605BD7-CD6F-422D-B49D-D168695D40B4}" type="parTrans" cxnId="{A11BD75A-EFDE-43F4-8815-429BA2C134DB}">
      <dgm:prSet/>
      <dgm:spPr/>
      <dgm:t>
        <a:bodyPr/>
        <a:lstStyle/>
        <a:p>
          <a:endParaRPr lang="en-US"/>
        </a:p>
      </dgm:t>
    </dgm:pt>
    <dgm:pt modelId="{DA1EC05D-BA15-4CB0-A262-9EB1206B977C}" type="sibTrans" cxnId="{A11BD75A-EFDE-43F4-8815-429BA2C134DB}">
      <dgm:prSet/>
      <dgm:spPr/>
      <dgm:t>
        <a:bodyPr/>
        <a:lstStyle/>
        <a:p>
          <a:endParaRPr lang="en-US"/>
        </a:p>
      </dgm:t>
    </dgm:pt>
    <dgm:pt modelId="{8D70E8C7-F20E-46EE-A8AB-0DD9A4BE5E64}">
      <dgm:prSet/>
      <dgm:spPr/>
      <dgm:t>
        <a:bodyPr/>
        <a:lstStyle/>
        <a:p>
          <a:pPr>
            <a:defRPr cap="all"/>
          </a:pPr>
          <a:r>
            <a:rPr lang="nl-NL" baseline="0"/>
            <a:t>• pen en papier </a:t>
          </a:r>
          <a:endParaRPr lang="en-US"/>
        </a:p>
      </dgm:t>
    </dgm:pt>
    <dgm:pt modelId="{6C10BD30-5FE4-47FA-9DD6-C5FB6E2A9037}" type="parTrans" cxnId="{9DAE2C77-9321-4752-A533-78E711BFD902}">
      <dgm:prSet/>
      <dgm:spPr/>
      <dgm:t>
        <a:bodyPr/>
        <a:lstStyle/>
        <a:p>
          <a:endParaRPr lang="en-US"/>
        </a:p>
      </dgm:t>
    </dgm:pt>
    <dgm:pt modelId="{B94D0622-AA50-41A4-A484-144A8474A032}" type="sibTrans" cxnId="{9DAE2C77-9321-4752-A533-78E711BFD902}">
      <dgm:prSet/>
      <dgm:spPr/>
      <dgm:t>
        <a:bodyPr/>
        <a:lstStyle/>
        <a:p>
          <a:endParaRPr lang="en-US"/>
        </a:p>
      </dgm:t>
    </dgm:pt>
    <dgm:pt modelId="{64980D08-9471-4CCC-B574-7ACE89DB1103}">
      <dgm:prSet/>
      <dgm:spPr/>
      <dgm:t>
        <a:bodyPr/>
        <a:lstStyle/>
        <a:p>
          <a:pPr>
            <a:defRPr cap="all"/>
          </a:pPr>
          <a:r>
            <a:rPr lang="nl-NL" baseline="0"/>
            <a:t>• hints • associatieve verwijzers</a:t>
          </a:r>
          <a:endParaRPr lang="en-US"/>
        </a:p>
      </dgm:t>
    </dgm:pt>
    <dgm:pt modelId="{ED329412-10A4-4960-9294-A0B03A667B52}" type="parTrans" cxnId="{B5D001F7-7B5F-4C5F-B177-7D31EA49D0A6}">
      <dgm:prSet/>
      <dgm:spPr/>
      <dgm:t>
        <a:bodyPr/>
        <a:lstStyle/>
        <a:p>
          <a:endParaRPr lang="en-US"/>
        </a:p>
      </dgm:t>
    </dgm:pt>
    <dgm:pt modelId="{368CB91B-32BF-4D33-8972-28B73548577C}" type="sibTrans" cxnId="{B5D001F7-7B5F-4C5F-B177-7D31EA49D0A6}">
      <dgm:prSet/>
      <dgm:spPr/>
      <dgm:t>
        <a:bodyPr/>
        <a:lstStyle/>
        <a:p>
          <a:endParaRPr lang="en-US"/>
        </a:p>
      </dgm:t>
    </dgm:pt>
    <dgm:pt modelId="{B891A679-D9C9-418F-9F20-AB5DDE790CE0}" type="pres">
      <dgm:prSet presAssocID="{A478D436-BD3F-4860-8470-EC1EAD167487}" presName="root" presStyleCnt="0">
        <dgm:presLayoutVars>
          <dgm:dir/>
          <dgm:resizeHandles val="exact"/>
        </dgm:presLayoutVars>
      </dgm:prSet>
      <dgm:spPr/>
    </dgm:pt>
    <dgm:pt modelId="{F5640FA3-E1E6-47F1-B437-72468B72CFDC}" type="pres">
      <dgm:prSet presAssocID="{1947DF7D-FB02-4999-85E3-8BB358D08112}" presName="compNode" presStyleCnt="0"/>
      <dgm:spPr/>
    </dgm:pt>
    <dgm:pt modelId="{09A9B29A-9CCF-484B-82FB-7125A05989F2}" type="pres">
      <dgm:prSet presAssocID="{1947DF7D-FB02-4999-85E3-8BB358D08112}" presName="iconBgRect" presStyleLbl="bgShp" presStyleIdx="0" presStyleCnt="7"/>
      <dgm:spPr/>
    </dgm:pt>
    <dgm:pt modelId="{2C3597BD-CC6F-4A5E-933D-B53FCBF45765}" type="pres">
      <dgm:prSet presAssocID="{1947DF7D-FB02-4999-85E3-8BB358D08112}"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thly calendar"/>
        </a:ext>
      </dgm:extLst>
    </dgm:pt>
    <dgm:pt modelId="{7F86DFD6-63A4-4652-AD98-88D5C4A440CD}" type="pres">
      <dgm:prSet presAssocID="{1947DF7D-FB02-4999-85E3-8BB358D08112}" presName="spaceRect" presStyleCnt="0"/>
      <dgm:spPr/>
    </dgm:pt>
    <dgm:pt modelId="{DCA03847-3102-4ABB-8A7F-7B772C35533A}" type="pres">
      <dgm:prSet presAssocID="{1947DF7D-FB02-4999-85E3-8BB358D08112}" presName="textRect" presStyleLbl="revTx" presStyleIdx="0" presStyleCnt="7">
        <dgm:presLayoutVars>
          <dgm:chMax val="1"/>
          <dgm:chPref val="1"/>
        </dgm:presLayoutVars>
      </dgm:prSet>
      <dgm:spPr/>
    </dgm:pt>
    <dgm:pt modelId="{C74BA50A-11AC-4E82-8098-630F10185988}" type="pres">
      <dgm:prSet presAssocID="{F0440574-08E3-4FC1-878F-504838375AA8}" presName="sibTrans" presStyleCnt="0"/>
      <dgm:spPr/>
    </dgm:pt>
    <dgm:pt modelId="{D12F8E9F-FAFB-4E87-8A2C-F4D03AC3C10D}" type="pres">
      <dgm:prSet presAssocID="{279ECA1B-2DD3-45B0-BF20-EDF98249BFEB}" presName="compNode" presStyleCnt="0"/>
      <dgm:spPr/>
    </dgm:pt>
    <dgm:pt modelId="{D8678963-A4CF-4D92-A565-86B3D4A2FBE2}" type="pres">
      <dgm:prSet presAssocID="{279ECA1B-2DD3-45B0-BF20-EDF98249BFEB}" presName="iconBgRect" presStyleLbl="bgShp" presStyleIdx="1" presStyleCnt="7"/>
      <dgm:spPr/>
    </dgm:pt>
    <dgm:pt modelId="{49242C90-46F9-43C9-B35E-4F5742C0F8DA}" type="pres">
      <dgm:prSet presAssocID="{279ECA1B-2DD3-45B0-BF20-EDF98249BFE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E9F596B4-EFCA-4B4E-B831-06ED94DBAB72}" type="pres">
      <dgm:prSet presAssocID="{279ECA1B-2DD3-45B0-BF20-EDF98249BFEB}" presName="spaceRect" presStyleCnt="0"/>
      <dgm:spPr/>
    </dgm:pt>
    <dgm:pt modelId="{F4499E98-5934-4D2E-8B31-BCF5E087EFD0}" type="pres">
      <dgm:prSet presAssocID="{279ECA1B-2DD3-45B0-BF20-EDF98249BFEB}" presName="textRect" presStyleLbl="revTx" presStyleIdx="1" presStyleCnt="7">
        <dgm:presLayoutVars>
          <dgm:chMax val="1"/>
          <dgm:chPref val="1"/>
        </dgm:presLayoutVars>
      </dgm:prSet>
      <dgm:spPr/>
    </dgm:pt>
    <dgm:pt modelId="{7D6E7661-603B-4F69-9649-69700C40F4E1}" type="pres">
      <dgm:prSet presAssocID="{BC007990-ACC7-4850-AC03-34AC38842A93}" presName="sibTrans" presStyleCnt="0"/>
      <dgm:spPr/>
    </dgm:pt>
    <dgm:pt modelId="{1B40A753-50B8-4812-9CDD-A61505A8E648}" type="pres">
      <dgm:prSet presAssocID="{D22DF934-2D1D-4975-BB7D-0CC675AE9E4D}" presName="compNode" presStyleCnt="0"/>
      <dgm:spPr/>
    </dgm:pt>
    <dgm:pt modelId="{B92FC149-050B-48DA-A4EC-200FC194CDAA}" type="pres">
      <dgm:prSet presAssocID="{D22DF934-2D1D-4975-BB7D-0CC675AE9E4D}" presName="iconBgRect" presStyleLbl="bgShp" presStyleIdx="2" presStyleCnt="7"/>
      <dgm:spPr/>
    </dgm:pt>
    <dgm:pt modelId="{0957209C-1097-4B68-B3A7-44634105A636}" type="pres">
      <dgm:prSet presAssocID="{D22DF934-2D1D-4975-BB7D-0CC675AE9E4D}"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art Phone"/>
        </a:ext>
      </dgm:extLst>
    </dgm:pt>
    <dgm:pt modelId="{D2FB6009-83C0-424A-832B-5A7D627304EF}" type="pres">
      <dgm:prSet presAssocID="{D22DF934-2D1D-4975-BB7D-0CC675AE9E4D}" presName="spaceRect" presStyleCnt="0"/>
      <dgm:spPr/>
    </dgm:pt>
    <dgm:pt modelId="{A0394B8C-FBAE-48D6-B4C7-F6544BBCEB51}" type="pres">
      <dgm:prSet presAssocID="{D22DF934-2D1D-4975-BB7D-0CC675AE9E4D}" presName="textRect" presStyleLbl="revTx" presStyleIdx="2" presStyleCnt="7">
        <dgm:presLayoutVars>
          <dgm:chMax val="1"/>
          <dgm:chPref val="1"/>
        </dgm:presLayoutVars>
      </dgm:prSet>
      <dgm:spPr/>
    </dgm:pt>
    <dgm:pt modelId="{5FD57694-0F99-4187-9191-87BE3180451E}" type="pres">
      <dgm:prSet presAssocID="{9D489309-8554-48B8-966A-A163AE080233}" presName="sibTrans" presStyleCnt="0"/>
      <dgm:spPr/>
    </dgm:pt>
    <dgm:pt modelId="{AA404FE0-0D7D-45A1-B0CF-681CECA066E6}" type="pres">
      <dgm:prSet presAssocID="{E9ADD639-C37B-4157-9F1C-3424381031EF}" presName="compNode" presStyleCnt="0"/>
      <dgm:spPr/>
    </dgm:pt>
    <dgm:pt modelId="{DFA4C125-8376-46E3-9D6B-3D7965F24EDF}" type="pres">
      <dgm:prSet presAssocID="{E9ADD639-C37B-4157-9F1C-3424381031EF}" presName="iconBgRect" presStyleLbl="bgShp" presStyleIdx="3" presStyleCnt="7"/>
      <dgm:spPr/>
    </dgm:pt>
    <dgm:pt modelId="{7A5201B5-BFC8-4C9F-B960-7779E7E5EF8D}" type="pres">
      <dgm:prSet presAssocID="{E9ADD639-C37B-4157-9F1C-3424381031EF}"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mputer"/>
        </a:ext>
      </dgm:extLst>
    </dgm:pt>
    <dgm:pt modelId="{B7C2CEF8-0907-4E72-B225-FC3FB946BB99}" type="pres">
      <dgm:prSet presAssocID="{E9ADD639-C37B-4157-9F1C-3424381031EF}" presName="spaceRect" presStyleCnt="0"/>
      <dgm:spPr/>
    </dgm:pt>
    <dgm:pt modelId="{D0EC717A-6AB3-46F3-AD58-FAA98FA87915}" type="pres">
      <dgm:prSet presAssocID="{E9ADD639-C37B-4157-9F1C-3424381031EF}" presName="textRect" presStyleLbl="revTx" presStyleIdx="3" presStyleCnt="7">
        <dgm:presLayoutVars>
          <dgm:chMax val="1"/>
          <dgm:chPref val="1"/>
        </dgm:presLayoutVars>
      </dgm:prSet>
      <dgm:spPr/>
    </dgm:pt>
    <dgm:pt modelId="{547183A0-8099-427C-86E4-10943BF2255D}" type="pres">
      <dgm:prSet presAssocID="{976CBB03-1755-4216-9499-180AA9861317}" presName="sibTrans" presStyleCnt="0"/>
      <dgm:spPr/>
    </dgm:pt>
    <dgm:pt modelId="{D9A33F50-6F70-4A25-9E4B-8F61360DAA5E}" type="pres">
      <dgm:prSet presAssocID="{F4B54795-2723-4106-91F6-DBFA4BBDD6B5}" presName="compNode" presStyleCnt="0"/>
      <dgm:spPr/>
    </dgm:pt>
    <dgm:pt modelId="{AC94B6A3-EE42-48AF-8BC7-1FF72775D340}" type="pres">
      <dgm:prSet presAssocID="{F4B54795-2723-4106-91F6-DBFA4BBDD6B5}" presName="iconBgRect" presStyleLbl="bgShp" presStyleIdx="4" presStyleCnt="7"/>
      <dgm:spPr/>
    </dgm:pt>
    <dgm:pt modelId="{97758CA8-7787-4F07-B784-48010D3A33F0}" type="pres">
      <dgm:prSet presAssocID="{F4B54795-2723-4106-91F6-DBFA4BBDD6B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rtune Cookie"/>
        </a:ext>
      </dgm:extLst>
    </dgm:pt>
    <dgm:pt modelId="{4B71CC09-BCFE-4952-8C5D-1284613CC16D}" type="pres">
      <dgm:prSet presAssocID="{F4B54795-2723-4106-91F6-DBFA4BBDD6B5}" presName="spaceRect" presStyleCnt="0"/>
      <dgm:spPr/>
    </dgm:pt>
    <dgm:pt modelId="{E9B635F5-7A9E-447E-A89C-0D785F056D72}" type="pres">
      <dgm:prSet presAssocID="{F4B54795-2723-4106-91F6-DBFA4BBDD6B5}" presName="textRect" presStyleLbl="revTx" presStyleIdx="4" presStyleCnt="7">
        <dgm:presLayoutVars>
          <dgm:chMax val="1"/>
          <dgm:chPref val="1"/>
        </dgm:presLayoutVars>
      </dgm:prSet>
      <dgm:spPr/>
    </dgm:pt>
    <dgm:pt modelId="{F379B884-CC4E-4882-9A03-EBD7D8F64340}" type="pres">
      <dgm:prSet presAssocID="{DA1EC05D-BA15-4CB0-A262-9EB1206B977C}" presName="sibTrans" presStyleCnt="0"/>
      <dgm:spPr/>
    </dgm:pt>
    <dgm:pt modelId="{5E3E0FCC-A675-449B-B1E1-E2904BAC1F17}" type="pres">
      <dgm:prSet presAssocID="{8D70E8C7-F20E-46EE-A8AB-0DD9A4BE5E64}" presName="compNode" presStyleCnt="0"/>
      <dgm:spPr/>
    </dgm:pt>
    <dgm:pt modelId="{156727C1-1F6B-4F81-AA29-5C42B9E372D2}" type="pres">
      <dgm:prSet presAssocID="{8D70E8C7-F20E-46EE-A8AB-0DD9A4BE5E64}" presName="iconBgRect" presStyleLbl="bgShp" presStyleIdx="5" presStyleCnt="7"/>
      <dgm:spPr/>
    </dgm:pt>
    <dgm:pt modelId="{12B1390E-15F1-4E8F-AA5D-3CB77464F9F7}" type="pres">
      <dgm:prSet presAssocID="{8D70E8C7-F20E-46EE-A8AB-0DD9A4BE5E6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otlood"/>
        </a:ext>
      </dgm:extLst>
    </dgm:pt>
    <dgm:pt modelId="{CEFFEDCA-3DD4-411C-BC16-21ACEFACC552}" type="pres">
      <dgm:prSet presAssocID="{8D70E8C7-F20E-46EE-A8AB-0DD9A4BE5E64}" presName="spaceRect" presStyleCnt="0"/>
      <dgm:spPr/>
    </dgm:pt>
    <dgm:pt modelId="{649228A8-E17E-4059-A1E1-55234E6F0A64}" type="pres">
      <dgm:prSet presAssocID="{8D70E8C7-F20E-46EE-A8AB-0DD9A4BE5E64}" presName="textRect" presStyleLbl="revTx" presStyleIdx="5" presStyleCnt="7">
        <dgm:presLayoutVars>
          <dgm:chMax val="1"/>
          <dgm:chPref val="1"/>
        </dgm:presLayoutVars>
      </dgm:prSet>
      <dgm:spPr/>
    </dgm:pt>
    <dgm:pt modelId="{D82B05B0-BDEB-4F1D-AFC0-17B79165F38F}" type="pres">
      <dgm:prSet presAssocID="{B94D0622-AA50-41A4-A484-144A8474A032}" presName="sibTrans" presStyleCnt="0"/>
      <dgm:spPr/>
    </dgm:pt>
    <dgm:pt modelId="{F74E9A81-BD95-4738-A78D-B5C98C256871}" type="pres">
      <dgm:prSet presAssocID="{64980D08-9471-4CCC-B574-7ACE89DB1103}" presName="compNode" presStyleCnt="0"/>
      <dgm:spPr/>
    </dgm:pt>
    <dgm:pt modelId="{2EC358F0-1D9A-45F3-A598-6FD637124EFF}" type="pres">
      <dgm:prSet presAssocID="{64980D08-9471-4CCC-B574-7ACE89DB1103}" presName="iconBgRect" presStyleLbl="bgShp" presStyleIdx="6" presStyleCnt="7"/>
      <dgm:spPr/>
    </dgm:pt>
    <dgm:pt modelId="{EB7D8AFF-BF7A-46F7-A5EB-CE4F2C7A7E70}" type="pres">
      <dgm:prSet presAssocID="{64980D08-9471-4CCC-B574-7ACE89DB1103}"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Exclamation Mark"/>
        </a:ext>
      </dgm:extLst>
    </dgm:pt>
    <dgm:pt modelId="{A208F8E8-171F-46ED-B0F4-F55219960572}" type="pres">
      <dgm:prSet presAssocID="{64980D08-9471-4CCC-B574-7ACE89DB1103}" presName="spaceRect" presStyleCnt="0"/>
      <dgm:spPr/>
    </dgm:pt>
    <dgm:pt modelId="{D1A8B2E4-3B7E-49EA-B5D3-A872A3E20140}" type="pres">
      <dgm:prSet presAssocID="{64980D08-9471-4CCC-B574-7ACE89DB1103}" presName="textRect" presStyleLbl="revTx" presStyleIdx="6" presStyleCnt="7">
        <dgm:presLayoutVars>
          <dgm:chMax val="1"/>
          <dgm:chPref val="1"/>
        </dgm:presLayoutVars>
      </dgm:prSet>
      <dgm:spPr/>
    </dgm:pt>
  </dgm:ptLst>
  <dgm:cxnLst>
    <dgm:cxn modelId="{8D855B0A-F6D4-4AA2-994A-1B914778D9D2}" type="presOf" srcId="{279ECA1B-2DD3-45B0-BF20-EDF98249BFEB}" destId="{F4499E98-5934-4D2E-8B31-BCF5E087EFD0}" srcOrd="0" destOrd="0" presId="urn:microsoft.com/office/officeart/2018/5/layout/IconCircleLabelList"/>
    <dgm:cxn modelId="{F8EAAE16-984D-45F3-9AAC-8A151BCB9BC3}" type="presOf" srcId="{E9ADD639-C37B-4157-9F1C-3424381031EF}" destId="{D0EC717A-6AB3-46F3-AD58-FAA98FA87915}" srcOrd="0" destOrd="0" presId="urn:microsoft.com/office/officeart/2018/5/layout/IconCircleLabelList"/>
    <dgm:cxn modelId="{DBA3C61C-0B87-46EA-93B3-89D2A23BA1CF}" type="presOf" srcId="{A478D436-BD3F-4860-8470-EC1EAD167487}" destId="{B891A679-D9C9-418F-9F20-AB5DDE790CE0}" srcOrd="0" destOrd="0" presId="urn:microsoft.com/office/officeart/2018/5/layout/IconCircleLabelList"/>
    <dgm:cxn modelId="{56EF7D40-FF6D-4202-BAD2-3644701B6805}" srcId="{A478D436-BD3F-4860-8470-EC1EAD167487}" destId="{E9ADD639-C37B-4157-9F1C-3424381031EF}" srcOrd="3" destOrd="0" parTransId="{AA98DC2F-4A57-4883-AB62-848207EC31AF}" sibTransId="{976CBB03-1755-4216-9499-180AA9861317}"/>
    <dgm:cxn modelId="{9DAE2C77-9321-4752-A533-78E711BFD902}" srcId="{A478D436-BD3F-4860-8470-EC1EAD167487}" destId="{8D70E8C7-F20E-46EE-A8AB-0DD9A4BE5E64}" srcOrd="5" destOrd="0" parTransId="{6C10BD30-5FE4-47FA-9DD6-C5FB6E2A9037}" sibTransId="{B94D0622-AA50-41A4-A484-144A8474A032}"/>
    <dgm:cxn modelId="{A11BD75A-EFDE-43F4-8815-429BA2C134DB}" srcId="{A478D436-BD3F-4860-8470-EC1EAD167487}" destId="{F4B54795-2723-4106-91F6-DBFA4BBDD6B5}" srcOrd="4" destOrd="0" parTransId="{86605BD7-CD6F-422D-B49D-D168695D40B4}" sibTransId="{DA1EC05D-BA15-4CB0-A262-9EB1206B977C}"/>
    <dgm:cxn modelId="{416DA094-516D-44B4-BE28-93ADB7048041}" srcId="{A478D436-BD3F-4860-8470-EC1EAD167487}" destId="{279ECA1B-2DD3-45B0-BF20-EDF98249BFEB}" srcOrd="1" destOrd="0" parTransId="{499CB18E-94B5-46CD-ACC8-3EFDB8C7402D}" sibTransId="{BC007990-ACC7-4850-AC03-34AC38842A93}"/>
    <dgm:cxn modelId="{528B889B-B12D-4865-B2F6-E3D3BF2AFA32}" type="presOf" srcId="{D22DF934-2D1D-4975-BB7D-0CC675AE9E4D}" destId="{A0394B8C-FBAE-48D6-B4C7-F6544BBCEB51}" srcOrd="0" destOrd="0" presId="urn:microsoft.com/office/officeart/2018/5/layout/IconCircleLabelList"/>
    <dgm:cxn modelId="{2F8B5AC3-0A59-4E8E-9124-84CF3297E63C}" srcId="{A478D436-BD3F-4860-8470-EC1EAD167487}" destId="{1947DF7D-FB02-4999-85E3-8BB358D08112}" srcOrd="0" destOrd="0" parTransId="{6ABAB7CD-5F3F-45DA-A124-EE2433937966}" sibTransId="{F0440574-08E3-4FC1-878F-504838375AA8}"/>
    <dgm:cxn modelId="{71A368DC-E7BF-4D8F-9F4D-6FF77DDDBC57}" srcId="{A478D436-BD3F-4860-8470-EC1EAD167487}" destId="{D22DF934-2D1D-4975-BB7D-0CC675AE9E4D}" srcOrd="2" destOrd="0" parTransId="{2BE5A76C-398E-41C3-985C-191C80C1F95B}" sibTransId="{9D489309-8554-48B8-966A-A163AE080233}"/>
    <dgm:cxn modelId="{6EF065E7-DF15-49E6-A01A-A8C75D1C7D35}" type="presOf" srcId="{1947DF7D-FB02-4999-85E3-8BB358D08112}" destId="{DCA03847-3102-4ABB-8A7F-7B772C35533A}" srcOrd="0" destOrd="0" presId="urn:microsoft.com/office/officeart/2018/5/layout/IconCircleLabelList"/>
    <dgm:cxn modelId="{B5D001F7-7B5F-4C5F-B177-7D31EA49D0A6}" srcId="{A478D436-BD3F-4860-8470-EC1EAD167487}" destId="{64980D08-9471-4CCC-B574-7ACE89DB1103}" srcOrd="6" destOrd="0" parTransId="{ED329412-10A4-4960-9294-A0B03A667B52}" sibTransId="{368CB91B-32BF-4D33-8972-28B73548577C}"/>
    <dgm:cxn modelId="{3E0CAEFD-54E7-47DC-89B7-B5BCF23599F9}" type="presOf" srcId="{8D70E8C7-F20E-46EE-A8AB-0DD9A4BE5E64}" destId="{649228A8-E17E-4059-A1E1-55234E6F0A64}" srcOrd="0" destOrd="0" presId="urn:microsoft.com/office/officeart/2018/5/layout/IconCircleLabelList"/>
    <dgm:cxn modelId="{1ACBE5FD-650B-41B5-8092-3ED40916C175}" type="presOf" srcId="{64980D08-9471-4CCC-B574-7ACE89DB1103}" destId="{D1A8B2E4-3B7E-49EA-B5D3-A872A3E20140}" srcOrd="0" destOrd="0" presId="urn:microsoft.com/office/officeart/2018/5/layout/IconCircleLabelList"/>
    <dgm:cxn modelId="{28DEEBFD-27B7-43DB-9E1F-095A42DD218C}" type="presOf" srcId="{F4B54795-2723-4106-91F6-DBFA4BBDD6B5}" destId="{E9B635F5-7A9E-447E-A89C-0D785F056D72}" srcOrd="0" destOrd="0" presId="urn:microsoft.com/office/officeart/2018/5/layout/IconCircleLabelList"/>
    <dgm:cxn modelId="{432F6E5C-9C1F-4C75-8B62-2F09BC24231E}" type="presParOf" srcId="{B891A679-D9C9-418F-9F20-AB5DDE790CE0}" destId="{F5640FA3-E1E6-47F1-B437-72468B72CFDC}" srcOrd="0" destOrd="0" presId="urn:microsoft.com/office/officeart/2018/5/layout/IconCircleLabelList"/>
    <dgm:cxn modelId="{744C3F75-C0F4-4CF0-A605-70F8145A98AC}" type="presParOf" srcId="{F5640FA3-E1E6-47F1-B437-72468B72CFDC}" destId="{09A9B29A-9CCF-484B-82FB-7125A05989F2}" srcOrd="0" destOrd="0" presId="urn:microsoft.com/office/officeart/2018/5/layout/IconCircleLabelList"/>
    <dgm:cxn modelId="{EE2AB5D7-2D95-49C6-BEA3-B7ABD356243B}" type="presParOf" srcId="{F5640FA3-E1E6-47F1-B437-72468B72CFDC}" destId="{2C3597BD-CC6F-4A5E-933D-B53FCBF45765}" srcOrd="1" destOrd="0" presId="urn:microsoft.com/office/officeart/2018/5/layout/IconCircleLabelList"/>
    <dgm:cxn modelId="{CEE590D3-5B32-49AB-92BB-CFF40F965277}" type="presParOf" srcId="{F5640FA3-E1E6-47F1-B437-72468B72CFDC}" destId="{7F86DFD6-63A4-4652-AD98-88D5C4A440CD}" srcOrd="2" destOrd="0" presId="urn:microsoft.com/office/officeart/2018/5/layout/IconCircleLabelList"/>
    <dgm:cxn modelId="{31C5F998-6DA4-4F5D-AC1F-9D99DB455AB6}" type="presParOf" srcId="{F5640FA3-E1E6-47F1-B437-72468B72CFDC}" destId="{DCA03847-3102-4ABB-8A7F-7B772C35533A}" srcOrd="3" destOrd="0" presId="urn:microsoft.com/office/officeart/2018/5/layout/IconCircleLabelList"/>
    <dgm:cxn modelId="{976D008E-4933-4F17-9779-00B08B5ED57A}" type="presParOf" srcId="{B891A679-D9C9-418F-9F20-AB5DDE790CE0}" destId="{C74BA50A-11AC-4E82-8098-630F10185988}" srcOrd="1" destOrd="0" presId="urn:microsoft.com/office/officeart/2018/5/layout/IconCircleLabelList"/>
    <dgm:cxn modelId="{4D636EAE-CD07-4987-8172-0FC37681FB88}" type="presParOf" srcId="{B891A679-D9C9-418F-9F20-AB5DDE790CE0}" destId="{D12F8E9F-FAFB-4E87-8A2C-F4D03AC3C10D}" srcOrd="2" destOrd="0" presId="urn:microsoft.com/office/officeart/2018/5/layout/IconCircleLabelList"/>
    <dgm:cxn modelId="{DC9EA1A6-63BD-4343-99F7-05BB8427E217}" type="presParOf" srcId="{D12F8E9F-FAFB-4E87-8A2C-F4D03AC3C10D}" destId="{D8678963-A4CF-4D92-A565-86B3D4A2FBE2}" srcOrd="0" destOrd="0" presId="urn:microsoft.com/office/officeart/2018/5/layout/IconCircleLabelList"/>
    <dgm:cxn modelId="{0139FEE7-A605-4C5C-8791-A8B0F7AE8B3C}" type="presParOf" srcId="{D12F8E9F-FAFB-4E87-8A2C-F4D03AC3C10D}" destId="{49242C90-46F9-43C9-B35E-4F5742C0F8DA}" srcOrd="1" destOrd="0" presId="urn:microsoft.com/office/officeart/2018/5/layout/IconCircleLabelList"/>
    <dgm:cxn modelId="{0D523407-D0C0-43FB-ADC8-9687C49B78D2}" type="presParOf" srcId="{D12F8E9F-FAFB-4E87-8A2C-F4D03AC3C10D}" destId="{E9F596B4-EFCA-4B4E-B831-06ED94DBAB72}" srcOrd="2" destOrd="0" presId="urn:microsoft.com/office/officeart/2018/5/layout/IconCircleLabelList"/>
    <dgm:cxn modelId="{9F21CB43-9368-43CC-B3F3-9C8C0D86DA50}" type="presParOf" srcId="{D12F8E9F-FAFB-4E87-8A2C-F4D03AC3C10D}" destId="{F4499E98-5934-4D2E-8B31-BCF5E087EFD0}" srcOrd="3" destOrd="0" presId="urn:microsoft.com/office/officeart/2018/5/layout/IconCircleLabelList"/>
    <dgm:cxn modelId="{B2947783-33F5-4FD9-B295-A82F2994E2B4}" type="presParOf" srcId="{B891A679-D9C9-418F-9F20-AB5DDE790CE0}" destId="{7D6E7661-603B-4F69-9649-69700C40F4E1}" srcOrd="3" destOrd="0" presId="urn:microsoft.com/office/officeart/2018/5/layout/IconCircleLabelList"/>
    <dgm:cxn modelId="{E91C58D2-B299-4C20-9D01-814B991C08FC}" type="presParOf" srcId="{B891A679-D9C9-418F-9F20-AB5DDE790CE0}" destId="{1B40A753-50B8-4812-9CDD-A61505A8E648}" srcOrd="4" destOrd="0" presId="urn:microsoft.com/office/officeart/2018/5/layout/IconCircleLabelList"/>
    <dgm:cxn modelId="{EDB16C8B-C949-4FA2-BB22-B31B429AD38D}" type="presParOf" srcId="{1B40A753-50B8-4812-9CDD-A61505A8E648}" destId="{B92FC149-050B-48DA-A4EC-200FC194CDAA}" srcOrd="0" destOrd="0" presId="urn:microsoft.com/office/officeart/2018/5/layout/IconCircleLabelList"/>
    <dgm:cxn modelId="{26D8B773-3A8C-40A9-90BE-4178E454097D}" type="presParOf" srcId="{1B40A753-50B8-4812-9CDD-A61505A8E648}" destId="{0957209C-1097-4B68-B3A7-44634105A636}" srcOrd="1" destOrd="0" presId="urn:microsoft.com/office/officeart/2018/5/layout/IconCircleLabelList"/>
    <dgm:cxn modelId="{82778D84-5859-457E-9591-4F6D38640182}" type="presParOf" srcId="{1B40A753-50B8-4812-9CDD-A61505A8E648}" destId="{D2FB6009-83C0-424A-832B-5A7D627304EF}" srcOrd="2" destOrd="0" presId="urn:microsoft.com/office/officeart/2018/5/layout/IconCircleLabelList"/>
    <dgm:cxn modelId="{B4599B87-DFA1-4E54-8EC5-BE468FBCAC19}" type="presParOf" srcId="{1B40A753-50B8-4812-9CDD-A61505A8E648}" destId="{A0394B8C-FBAE-48D6-B4C7-F6544BBCEB51}" srcOrd="3" destOrd="0" presId="urn:microsoft.com/office/officeart/2018/5/layout/IconCircleLabelList"/>
    <dgm:cxn modelId="{E1E04C95-3514-435E-8351-42FC3E0DFBD1}" type="presParOf" srcId="{B891A679-D9C9-418F-9F20-AB5DDE790CE0}" destId="{5FD57694-0F99-4187-9191-87BE3180451E}" srcOrd="5" destOrd="0" presId="urn:microsoft.com/office/officeart/2018/5/layout/IconCircleLabelList"/>
    <dgm:cxn modelId="{D63DA67A-02FE-4F2C-AFE9-C4AA8D131DF9}" type="presParOf" srcId="{B891A679-D9C9-418F-9F20-AB5DDE790CE0}" destId="{AA404FE0-0D7D-45A1-B0CF-681CECA066E6}" srcOrd="6" destOrd="0" presId="urn:microsoft.com/office/officeart/2018/5/layout/IconCircleLabelList"/>
    <dgm:cxn modelId="{0042518C-8EA2-4D65-8A3D-D144B1D3DF5B}" type="presParOf" srcId="{AA404FE0-0D7D-45A1-B0CF-681CECA066E6}" destId="{DFA4C125-8376-46E3-9D6B-3D7965F24EDF}" srcOrd="0" destOrd="0" presId="urn:microsoft.com/office/officeart/2018/5/layout/IconCircleLabelList"/>
    <dgm:cxn modelId="{554BD1E6-5BD7-4F7D-A748-83F9CABD5F8C}" type="presParOf" srcId="{AA404FE0-0D7D-45A1-B0CF-681CECA066E6}" destId="{7A5201B5-BFC8-4C9F-B960-7779E7E5EF8D}" srcOrd="1" destOrd="0" presId="urn:microsoft.com/office/officeart/2018/5/layout/IconCircleLabelList"/>
    <dgm:cxn modelId="{2230AEA6-B7E2-4924-8DED-0EA8338E9CE8}" type="presParOf" srcId="{AA404FE0-0D7D-45A1-B0CF-681CECA066E6}" destId="{B7C2CEF8-0907-4E72-B225-FC3FB946BB99}" srcOrd="2" destOrd="0" presId="urn:microsoft.com/office/officeart/2018/5/layout/IconCircleLabelList"/>
    <dgm:cxn modelId="{C0F4CADA-3A4D-4F6B-B27B-22154F72A565}" type="presParOf" srcId="{AA404FE0-0D7D-45A1-B0CF-681CECA066E6}" destId="{D0EC717A-6AB3-46F3-AD58-FAA98FA87915}" srcOrd="3" destOrd="0" presId="urn:microsoft.com/office/officeart/2018/5/layout/IconCircleLabelList"/>
    <dgm:cxn modelId="{ACE89A7B-687E-423D-86CE-D385CBC35ECD}" type="presParOf" srcId="{B891A679-D9C9-418F-9F20-AB5DDE790CE0}" destId="{547183A0-8099-427C-86E4-10943BF2255D}" srcOrd="7" destOrd="0" presId="urn:microsoft.com/office/officeart/2018/5/layout/IconCircleLabelList"/>
    <dgm:cxn modelId="{84EFAC42-A902-4F07-920A-406419730476}" type="presParOf" srcId="{B891A679-D9C9-418F-9F20-AB5DDE790CE0}" destId="{D9A33F50-6F70-4A25-9E4B-8F61360DAA5E}" srcOrd="8" destOrd="0" presId="urn:microsoft.com/office/officeart/2018/5/layout/IconCircleLabelList"/>
    <dgm:cxn modelId="{C3BDD158-F615-46C7-83CF-70A9692672C2}" type="presParOf" srcId="{D9A33F50-6F70-4A25-9E4B-8F61360DAA5E}" destId="{AC94B6A3-EE42-48AF-8BC7-1FF72775D340}" srcOrd="0" destOrd="0" presId="urn:microsoft.com/office/officeart/2018/5/layout/IconCircleLabelList"/>
    <dgm:cxn modelId="{EC35D864-A7B1-403E-8D20-D69299EA0D24}" type="presParOf" srcId="{D9A33F50-6F70-4A25-9E4B-8F61360DAA5E}" destId="{97758CA8-7787-4F07-B784-48010D3A33F0}" srcOrd="1" destOrd="0" presId="urn:microsoft.com/office/officeart/2018/5/layout/IconCircleLabelList"/>
    <dgm:cxn modelId="{47597B00-192F-4AB3-9222-AC46C9A3C72D}" type="presParOf" srcId="{D9A33F50-6F70-4A25-9E4B-8F61360DAA5E}" destId="{4B71CC09-BCFE-4952-8C5D-1284613CC16D}" srcOrd="2" destOrd="0" presId="urn:microsoft.com/office/officeart/2018/5/layout/IconCircleLabelList"/>
    <dgm:cxn modelId="{E2301C94-1801-4CF3-B1EA-3970E2798F30}" type="presParOf" srcId="{D9A33F50-6F70-4A25-9E4B-8F61360DAA5E}" destId="{E9B635F5-7A9E-447E-A89C-0D785F056D72}" srcOrd="3" destOrd="0" presId="urn:microsoft.com/office/officeart/2018/5/layout/IconCircleLabelList"/>
    <dgm:cxn modelId="{1699D64C-05B5-4E23-9A42-93D17ABFC51D}" type="presParOf" srcId="{B891A679-D9C9-418F-9F20-AB5DDE790CE0}" destId="{F379B884-CC4E-4882-9A03-EBD7D8F64340}" srcOrd="9" destOrd="0" presId="urn:microsoft.com/office/officeart/2018/5/layout/IconCircleLabelList"/>
    <dgm:cxn modelId="{6BDBDC15-51F5-4406-8A8A-4C99224BD4A0}" type="presParOf" srcId="{B891A679-D9C9-418F-9F20-AB5DDE790CE0}" destId="{5E3E0FCC-A675-449B-B1E1-E2904BAC1F17}" srcOrd="10" destOrd="0" presId="urn:microsoft.com/office/officeart/2018/5/layout/IconCircleLabelList"/>
    <dgm:cxn modelId="{BEF54FD0-8B0B-4DC0-A269-CCE64C9972A3}" type="presParOf" srcId="{5E3E0FCC-A675-449B-B1E1-E2904BAC1F17}" destId="{156727C1-1F6B-4F81-AA29-5C42B9E372D2}" srcOrd="0" destOrd="0" presId="urn:microsoft.com/office/officeart/2018/5/layout/IconCircleLabelList"/>
    <dgm:cxn modelId="{3448A48D-930B-4DD1-9E6A-752BC785BC3E}" type="presParOf" srcId="{5E3E0FCC-A675-449B-B1E1-E2904BAC1F17}" destId="{12B1390E-15F1-4E8F-AA5D-3CB77464F9F7}" srcOrd="1" destOrd="0" presId="urn:microsoft.com/office/officeart/2018/5/layout/IconCircleLabelList"/>
    <dgm:cxn modelId="{860BC72A-B388-4CF5-819B-D5472110416F}" type="presParOf" srcId="{5E3E0FCC-A675-449B-B1E1-E2904BAC1F17}" destId="{CEFFEDCA-3DD4-411C-BC16-21ACEFACC552}" srcOrd="2" destOrd="0" presId="urn:microsoft.com/office/officeart/2018/5/layout/IconCircleLabelList"/>
    <dgm:cxn modelId="{38A018C8-2D59-4AD2-8BFA-90D7EA8E4779}" type="presParOf" srcId="{5E3E0FCC-A675-449B-B1E1-E2904BAC1F17}" destId="{649228A8-E17E-4059-A1E1-55234E6F0A64}" srcOrd="3" destOrd="0" presId="urn:microsoft.com/office/officeart/2018/5/layout/IconCircleLabelList"/>
    <dgm:cxn modelId="{E21E773A-87F4-47AF-82CE-341ADC106C41}" type="presParOf" srcId="{B891A679-D9C9-418F-9F20-AB5DDE790CE0}" destId="{D82B05B0-BDEB-4F1D-AFC0-17B79165F38F}" srcOrd="11" destOrd="0" presId="urn:microsoft.com/office/officeart/2018/5/layout/IconCircleLabelList"/>
    <dgm:cxn modelId="{0C006B24-4164-4F5D-B9F7-305C948CC33C}" type="presParOf" srcId="{B891A679-D9C9-418F-9F20-AB5DDE790CE0}" destId="{F74E9A81-BD95-4738-A78D-B5C98C256871}" srcOrd="12" destOrd="0" presId="urn:microsoft.com/office/officeart/2018/5/layout/IconCircleLabelList"/>
    <dgm:cxn modelId="{814A681C-7A42-4526-A3A9-3ED605B4C391}" type="presParOf" srcId="{F74E9A81-BD95-4738-A78D-B5C98C256871}" destId="{2EC358F0-1D9A-45F3-A598-6FD637124EFF}" srcOrd="0" destOrd="0" presId="urn:microsoft.com/office/officeart/2018/5/layout/IconCircleLabelList"/>
    <dgm:cxn modelId="{48B7DBD8-42C6-445B-816E-F4C6380CCE34}" type="presParOf" srcId="{F74E9A81-BD95-4738-A78D-B5C98C256871}" destId="{EB7D8AFF-BF7A-46F7-A5EB-CE4F2C7A7E70}" srcOrd="1" destOrd="0" presId="urn:microsoft.com/office/officeart/2018/5/layout/IconCircleLabelList"/>
    <dgm:cxn modelId="{4747E47D-5017-4726-9815-BB46C0144A13}" type="presParOf" srcId="{F74E9A81-BD95-4738-A78D-B5C98C256871}" destId="{A208F8E8-171F-46ED-B0F4-F55219960572}" srcOrd="2" destOrd="0" presId="urn:microsoft.com/office/officeart/2018/5/layout/IconCircleLabelList"/>
    <dgm:cxn modelId="{163548D1-3CF7-44D9-A3E9-AC3FB13B1EDA}" type="presParOf" srcId="{F74E9A81-BD95-4738-A78D-B5C98C256871}" destId="{D1A8B2E4-3B7E-49EA-B5D3-A872A3E2014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7FC45-2604-4EAA-94E2-0C1534E0590A}">
      <dsp:nvSpPr>
        <dsp:cNvPr id="0" name=""/>
        <dsp:cNvSpPr/>
      </dsp:nvSpPr>
      <dsp:spPr>
        <a:xfrm>
          <a:off x="0" y="64943"/>
          <a:ext cx="7003777" cy="7547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b="0" i="0" kern="1200" dirty="0"/>
            <a:t>8.30		Opstart en </a:t>
          </a:r>
          <a:r>
            <a:rPr lang="nl-NL" sz="1900" b="0" i="0" kern="1200" dirty="0" err="1"/>
            <a:t>aanwezigheids</a:t>
          </a:r>
          <a:r>
            <a:rPr lang="nl-NL" sz="1900" b="0" i="0" kern="1200" dirty="0"/>
            <a:t> registratie</a:t>
          </a:r>
          <a:endParaRPr lang="en-US" sz="1900" kern="1200" dirty="0"/>
        </a:p>
      </dsp:txBody>
      <dsp:txXfrm>
        <a:off x="36845" y="101788"/>
        <a:ext cx="6930087" cy="681087"/>
      </dsp:txXfrm>
    </dsp:sp>
    <dsp:sp modelId="{06DFDDA1-C0D8-4751-AA79-357E8E3137DB}">
      <dsp:nvSpPr>
        <dsp:cNvPr id="0" name=""/>
        <dsp:cNvSpPr/>
      </dsp:nvSpPr>
      <dsp:spPr>
        <a:xfrm>
          <a:off x="0" y="925417"/>
          <a:ext cx="7003777" cy="754777"/>
        </a:xfrm>
        <a:prstGeom prst="roundRect">
          <a:avLst/>
        </a:prstGeom>
        <a:solidFill>
          <a:schemeClr val="accent5">
            <a:hueOff val="-250209"/>
            <a:satOff val="1639"/>
            <a:lumOff val="-2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b="0" i="0" kern="1200" dirty="0"/>
            <a:t>8.45	          Terugblikken op vorige week</a:t>
          </a:r>
          <a:r>
            <a:rPr lang="nl-NL" sz="1900" b="0" i="0" kern="1200" baseline="0" dirty="0"/>
            <a:t> </a:t>
          </a:r>
          <a:r>
            <a:rPr lang="nl-NL" sz="1900" b="0" i="0" kern="1200" dirty="0"/>
            <a:t>stap </a:t>
          </a:r>
          <a:r>
            <a:rPr lang="nl-NL" sz="1900" kern="1200" dirty="0">
              <a:latin typeface="Century Gothic" panose="020F0302020204030204"/>
            </a:rPr>
            <a:t>3</a:t>
          </a:r>
          <a:endParaRPr lang="en-US" sz="1900" kern="1200" dirty="0"/>
        </a:p>
      </dsp:txBody>
      <dsp:txXfrm>
        <a:off x="36845" y="962262"/>
        <a:ext cx="6930087" cy="681087"/>
      </dsp:txXfrm>
    </dsp:sp>
    <dsp:sp modelId="{DE4D3B7A-92C7-474E-AA66-1A9144D06BE1}">
      <dsp:nvSpPr>
        <dsp:cNvPr id="0" name=""/>
        <dsp:cNvSpPr/>
      </dsp:nvSpPr>
      <dsp:spPr>
        <a:xfrm>
          <a:off x="0" y="1734915"/>
          <a:ext cx="7003777" cy="754777"/>
        </a:xfrm>
        <a:prstGeom prst="roundRect">
          <a:avLst/>
        </a:prstGeom>
        <a:solidFill>
          <a:schemeClr val="accent5">
            <a:hueOff val="-500418"/>
            <a:satOff val="3278"/>
            <a:lumOff val="-5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nl-NL" sz="1900" b="0" i="0" kern="1200" baseline="0" dirty="0"/>
            <a:t>9.00	Atherosclerose</a:t>
          </a:r>
          <a:r>
            <a:rPr lang="nl-NL" sz="1900" b="0" i="0" kern="1200" baseline="0" dirty="0">
              <a:latin typeface="Century Gothic" panose="020F0302020204030204"/>
            </a:rPr>
            <a:t> </a:t>
          </a:r>
          <a:r>
            <a:rPr lang="nl-NL" sz="1900" b="0" i="0" kern="1200" baseline="0" dirty="0">
              <a:sym typeface="Wingdings" panose="05000000000000000000" pitchFamily="2" charset="2"/>
            </a:rPr>
            <a:t></a:t>
          </a:r>
          <a:r>
            <a:rPr lang="nl-NL" sz="1900" b="0" i="0" kern="1200" baseline="0" dirty="0"/>
            <a:t> Inhoud</a:t>
          </a:r>
          <a:endParaRPr lang="en-US" sz="1900" kern="1200" dirty="0"/>
        </a:p>
      </dsp:txBody>
      <dsp:txXfrm>
        <a:off x="36845" y="1771760"/>
        <a:ext cx="6930087" cy="681087"/>
      </dsp:txXfrm>
    </dsp:sp>
    <dsp:sp modelId="{4B0E96CF-8756-47E6-85CB-C0B0639B3CA0}">
      <dsp:nvSpPr>
        <dsp:cNvPr id="0" name=""/>
        <dsp:cNvSpPr/>
      </dsp:nvSpPr>
      <dsp:spPr>
        <a:xfrm>
          <a:off x="0" y="2534596"/>
          <a:ext cx="7003777" cy="754777"/>
        </a:xfrm>
        <a:prstGeom prst="roundRect">
          <a:avLst/>
        </a:prstGeom>
        <a:solidFill>
          <a:schemeClr val="accent5">
            <a:hueOff val="-750627"/>
            <a:satOff val="4917"/>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9.15 </a:t>
          </a:r>
          <a:r>
            <a:rPr lang="en-US" sz="1900" kern="1200" dirty="0" err="1"/>
            <a:t>zelfstandig</a:t>
          </a:r>
          <a:r>
            <a:rPr lang="en-US" sz="1900" kern="1200" dirty="0"/>
            <a:t> </a:t>
          </a:r>
          <a:r>
            <a:rPr lang="en-US" sz="1900" kern="1200" dirty="0" err="1"/>
            <a:t>werken</a:t>
          </a:r>
          <a:r>
            <a:rPr lang="en-US" sz="1900" kern="1200" dirty="0"/>
            <a:t> in de </a:t>
          </a:r>
          <a:r>
            <a:rPr lang="en-US" sz="1900" kern="1200" dirty="0" err="1"/>
            <a:t>breake</a:t>
          </a:r>
          <a:r>
            <a:rPr lang="en-US" sz="1900" kern="1200" dirty="0"/>
            <a:t> out rooms</a:t>
          </a:r>
        </a:p>
      </dsp:txBody>
      <dsp:txXfrm>
        <a:off x="36845" y="2571441"/>
        <a:ext cx="6930087" cy="681087"/>
      </dsp:txXfrm>
    </dsp:sp>
    <dsp:sp modelId="{878288F5-BEF1-4CD5-9926-B3F39E2F1AFD}">
      <dsp:nvSpPr>
        <dsp:cNvPr id="0" name=""/>
        <dsp:cNvSpPr/>
      </dsp:nvSpPr>
      <dsp:spPr>
        <a:xfrm>
          <a:off x="0" y="3353911"/>
          <a:ext cx="7003777" cy="754777"/>
        </a:xfrm>
        <a:prstGeom prst="roundRect">
          <a:avLst/>
        </a:prstGeom>
        <a:solidFill>
          <a:schemeClr val="accent5">
            <a:hueOff val="-1000836"/>
            <a:satOff val="6555"/>
            <a:lumOff val="-10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b="0" i="0" kern="1200" baseline="0" dirty="0"/>
            <a:t>10</a:t>
          </a:r>
          <a:r>
            <a:rPr lang="nl-NL" sz="1900" kern="1200" dirty="0"/>
            <a:t>.00-10.15 	</a:t>
          </a:r>
          <a:r>
            <a:rPr lang="nl-NL" sz="1900" b="0" i="0" kern="1200" baseline="0" dirty="0"/>
            <a:t>Pauze</a:t>
          </a:r>
          <a:endParaRPr lang="en-US" sz="1900" kern="1200" dirty="0"/>
        </a:p>
      </dsp:txBody>
      <dsp:txXfrm>
        <a:off x="36845" y="3390756"/>
        <a:ext cx="6930087" cy="681087"/>
      </dsp:txXfrm>
    </dsp:sp>
    <dsp:sp modelId="{B93570C4-0591-49A1-9550-36F773CE3E73}">
      <dsp:nvSpPr>
        <dsp:cNvPr id="0" name=""/>
        <dsp:cNvSpPr/>
      </dsp:nvSpPr>
      <dsp:spPr>
        <a:xfrm>
          <a:off x="0" y="4163409"/>
          <a:ext cx="7003777" cy="754777"/>
        </a:xfrm>
        <a:prstGeom prst="roundRect">
          <a:avLst/>
        </a:prstGeom>
        <a:solidFill>
          <a:schemeClr val="accent5">
            <a:hueOff val="-1251044"/>
            <a:satOff val="8194"/>
            <a:lumOff val="-13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dirty="0"/>
            <a:t>10.30		</a:t>
          </a:r>
          <a:r>
            <a:rPr lang="nl-NL" sz="1900" b="0" i="0" kern="1200" baseline="0" dirty="0"/>
            <a:t>uitwerken (Eindopdracht) Zelfstandig werken aan verschillende onderdelen (kiezen)</a:t>
          </a:r>
          <a:endParaRPr lang="en-US" sz="1900" kern="1200" dirty="0"/>
        </a:p>
      </dsp:txBody>
      <dsp:txXfrm>
        <a:off x="36845" y="4200254"/>
        <a:ext cx="6930087" cy="681087"/>
      </dsp:txXfrm>
    </dsp:sp>
    <dsp:sp modelId="{CF69D017-6F29-4652-B130-F342213A9629}">
      <dsp:nvSpPr>
        <dsp:cNvPr id="0" name=""/>
        <dsp:cNvSpPr/>
      </dsp:nvSpPr>
      <dsp:spPr>
        <a:xfrm>
          <a:off x="0" y="4972907"/>
          <a:ext cx="7003777" cy="754777"/>
        </a:xfrm>
        <a:prstGeom prst="roundRect">
          <a:avLst/>
        </a:prstGeom>
        <a:solidFill>
          <a:schemeClr val="accent5">
            <a:hueOff val="-1501253"/>
            <a:satOff val="9833"/>
            <a:lumOff val="-15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b="0" i="0" kern="1200" baseline="0" dirty="0"/>
            <a:t>11.30		Evaluatie</a:t>
          </a:r>
          <a:endParaRPr lang="en-US" sz="1900" kern="1200" dirty="0"/>
        </a:p>
      </dsp:txBody>
      <dsp:txXfrm>
        <a:off x="36845" y="5009752"/>
        <a:ext cx="6930087" cy="681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92AF9-15F9-4FD7-B088-307E0647267E}">
      <dsp:nvSpPr>
        <dsp:cNvPr id="0" name=""/>
        <dsp:cNvSpPr/>
      </dsp:nvSpPr>
      <dsp:spPr>
        <a:xfrm>
          <a:off x="0" y="310973"/>
          <a:ext cx="5732205"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dirty="0"/>
            <a:t>Keuze…</a:t>
          </a:r>
          <a:endParaRPr lang="en-US" sz="2100" kern="1200" dirty="0"/>
        </a:p>
      </dsp:txBody>
      <dsp:txXfrm>
        <a:off x="24588" y="335561"/>
        <a:ext cx="5683029" cy="454509"/>
      </dsp:txXfrm>
    </dsp:sp>
    <dsp:sp modelId="{EFF7ACE2-B1AA-4C79-9F93-2357BEFEDD65}">
      <dsp:nvSpPr>
        <dsp:cNvPr id="0" name=""/>
        <dsp:cNvSpPr/>
      </dsp:nvSpPr>
      <dsp:spPr>
        <a:xfrm>
          <a:off x="0" y="875138"/>
          <a:ext cx="5732205" cy="503685"/>
        </a:xfrm>
        <a:prstGeom prst="roundRect">
          <a:avLst/>
        </a:prstGeom>
        <a:solidFill>
          <a:schemeClr val="accent2">
            <a:hueOff val="-213234"/>
            <a:satOff val="1486"/>
            <a:lumOff val="-2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dirty="0"/>
            <a:t>Bereid stap 5 voor, voor volgende week</a:t>
          </a:r>
          <a:endParaRPr lang="en-US" sz="2100" kern="1200" dirty="0"/>
        </a:p>
      </dsp:txBody>
      <dsp:txXfrm>
        <a:off x="24588" y="899726"/>
        <a:ext cx="5683029" cy="454509"/>
      </dsp:txXfrm>
    </dsp:sp>
    <dsp:sp modelId="{2C3984DB-BE45-4EAE-B823-0F8914127DE7}">
      <dsp:nvSpPr>
        <dsp:cNvPr id="0" name=""/>
        <dsp:cNvSpPr/>
      </dsp:nvSpPr>
      <dsp:spPr>
        <a:xfrm>
          <a:off x="0" y="1439304"/>
          <a:ext cx="5732205" cy="503685"/>
        </a:xfrm>
        <a:prstGeom prst="roundRect">
          <a:avLst/>
        </a:prstGeom>
        <a:solidFill>
          <a:schemeClr val="accent2">
            <a:hueOff val="-426467"/>
            <a:satOff val="2971"/>
            <a:lumOff val="-5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nl-NL" sz="2100" kern="1200" dirty="0">
              <a:latin typeface="Grandview Display"/>
            </a:rPr>
            <a:t>Wat zijn mijn leervragen</a:t>
          </a:r>
        </a:p>
      </dsp:txBody>
      <dsp:txXfrm>
        <a:off x="24588" y="1463892"/>
        <a:ext cx="5683029" cy="454509"/>
      </dsp:txXfrm>
    </dsp:sp>
    <dsp:sp modelId="{DFE4A736-ECEC-45CE-9F07-9EC3FAB04798}">
      <dsp:nvSpPr>
        <dsp:cNvPr id="0" name=""/>
        <dsp:cNvSpPr/>
      </dsp:nvSpPr>
      <dsp:spPr>
        <a:xfrm>
          <a:off x="0" y="2003468"/>
          <a:ext cx="5732205" cy="503685"/>
        </a:xfrm>
        <a:prstGeom prst="roundRect">
          <a:avLst/>
        </a:prstGeom>
        <a:solidFill>
          <a:schemeClr val="accent2">
            <a:hueOff val="-639701"/>
            <a:satOff val="4457"/>
            <a:lumOff val="-7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nl-NL" sz="2100" kern="1200" dirty="0">
              <a:latin typeface="Grandview Display"/>
            </a:rPr>
            <a:t>Waar wil ik tijdens de les een antwoord op.</a:t>
          </a:r>
        </a:p>
      </dsp:txBody>
      <dsp:txXfrm>
        <a:off x="24588" y="2028056"/>
        <a:ext cx="5683029" cy="454509"/>
      </dsp:txXfrm>
    </dsp:sp>
    <dsp:sp modelId="{A1A1C658-E8ED-4919-809A-28EDF528BF23}">
      <dsp:nvSpPr>
        <dsp:cNvPr id="0" name=""/>
        <dsp:cNvSpPr/>
      </dsp:nvSpPr>
      <dsp:spPr>
        <a:xfrm>
          <a:off x="0" y="2567633"/>
          <a:ext cx="5732205" cy="503685"/>
        </a:xfrm>
        <a:prstGeom prst="roundRect">
          <a:avLst/>
        </a:prstGeom>
        <a:solidFill>
          <a:schemeClr val="accent2">
            <a:hueOff val="-852934"/>
            <a:satOff val="5943"/>
            <a:lumOff val="-10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dirty="0"/>
            <a:t>Werk aan onderdelen voor ijk 5</a:t>
          </a:r>
          <a:endParaRPr lang="en-US" sz="2100" kern="1200" dirty="0"/>
        </a:p>
      </dsp:txBody>
      <dsp:txXfrm>
        <a:off x="24588" y="2592221"/>
        <a:ext cx="5683029" cy="454509"/>
      </dsp:txXfrm>
    </dsp:sp>
    <dsp:sp modelId="{DA1A7F2E-4D93-4BFE-BF09-C632FC98151E}">
      <dsp:nvSpPr>
        <dsp:cNvPr id="0" name=""/>
        <dsp:cNvSpPr/>
      </dsp:nvSpPr>
      <dsp:spPr>
        <a:xfrm>
          <a:off x="0" y="3131799"/>
          <a:ext cx="5732205" cy="503685"/>
        </a:xfrm>
        <a:prstGeom prst="roundRect">
          <a:avLst/>
        </a:prstGeom>
        <a:solidFill>
          <a:schemeClr val="accent2">
            <a:hueOff val="-1066168"/>
            <a:satOff val="7429"/>
            <a:lumOff val="-12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dirty="0"/>
            <a:t>Werk aan stage opdrachten</a:t>
          </a:r>
          <a:endParaRPr lang="en-US" sz="2100" kern="1200" dirty="0"/>
        </a:p>
      </dsp:txBody>
      <dsp:txXfrm>
        <a:off x="24588" y="3156387"/>
        <a:ext cx="5683029" cy="454509"/>
      </dsp:txXfrm>
    </dsp:sp>
    <dsp:sp modelId="{F570FB81-41A2-4150-A061-3EF6D6BA9704}">
      <dsp:nvSpPr>
        <dsp:cNvPr id="0" name=""/>
        <dsp:cNvSpPr/>
      </dsp:nvSpPr>
      <dsp:spPr>
        <a:xfrm>
          <a:off x="0" y="3695964"/>
          <a:ext cx="5732205" cy="503685"/>
        </a:xfrm>
        <a:prstGeom prst="roundRect">
          <a:avLst/>
        </a:prstGeom>
        <a:solidFill>
          <a:schemeClr val="accent2">
            <a:hueOff val="-1279401"/>
            <a:satOff val="8914"/>
            <a:lumOff val="-15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dirty="0"/>
            <a:t>Werk aan huiswerk voor OP9 Deskundigheid</a:t>
          </a:r>
          <a:endParaRPr lang="en-US" sz="2100" kern="1200" dirty="0"/>
        </a:p>
      </dsp:txBody>
      <dsp:txXfrm>
        <a:off x="24588" y="3720552"/>
        <a:ext cx="5683029" cy="454509"/>
      </dsp:txXfrm>
    </dsp:sp>
    <dsp:sp modelId="{6A12FE47-1392-4061-9978-3D3152969FDD}">
      <dsp:nvSpPr>
        <dsp:cNvPr id="0" name=""/>
        <dsp:cNvSpPr/>
      </dsp:nvSpPr>
      <dsp:spPr>
        <a:xfrm>
          <a:off x="0" y="4260129"/>
          <a:ext cx="5732205" cy="503685"/>
        </a:xfrm>
        <a:prstGeom prst="roundRect">
          <a:avLst/>
        </a:prstGeom>
        <a:solidFill>
          <a:schemeClr val="accent2">
            <a:hueOff val="-1492635"/>
            <a:satOff val="10400"/>
            <a:lumOff val="-17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dirty="0"/>
            <a:t>- BOK 7 en 8</a:t>
          </a:r>
          <a:endParaRPr lang="en-US" sz="2100" kern="1200" dirty="0"/>
        </a:p>
      </dsp:txBody>
      <dsp:txXfrm>
        <a:off x="24588" y="4284717"/>
        <a:ext cx="5683029" cy="4545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9B29A-9CCF-484B-82FB-7125A05989F2}">
      <dsp:nvSpPr>
        <dsp:cNvPr id="0" name=""/>
        <dsp:cNvSpPr/>
      </dsp:nvSpPr>
      <dsp:spPr>
        <a:xfrm>
          <a:off x="552529" y="399"/>
          <a:ext cx="842800" cy="8428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3597BD-CC6F-4A5E-933D-B53FCBF45765}">
      <dsp:nvSpPr>
        <dsp:cNvPr id="0" name=""/>
        <dsp:cNvSpPr/>
      </dsp:nvSpPr>
      <dsp:spPr>
        <a:xfrm>
          <a:off x="732142" y="180012"/>
          <a:ext cx="483574" cy="4835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A03847-3102-4ABB-8A7F-7B772C35533A}">
      <dsp:nvSpPr>
        <dsp:cNvPr id="0" name=""/>
        <dsp:cNvSpPr/>
      </dsp:nvSpPr>
      <dsp:spPr>
        <a:xfrm>
          <a:off x="283109" y="1105712"/>
          <a:ext cx="1381640" cy="55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nl-NL" sz="1400" kern="1200" baseline="0"/>
            <a:t>Gebruik: • agenda •</a:t>
          </a:r>
          <a:endParaRPr lang="en-US" sz="1400" kern="1200"/>
        </a:p>
      </dsp:txBody>
      <dsp:txXfrm>
        <a:off x="283109" y="1105712"/>
        <a:ext cx="1381640" cy="552656"/>
      </dsp:txXfrm>
    </dsp:sp>
    <dsp:sp modelId="{D8678963-A4CF-4D92-A565-86B3D4A2FBE2}">
      <dsp:nvSpPr>
        <dsp:cNvPr id="0" name=""/>
        <dsp:cNvSpPr/>
      </dsp:nvSpPr>
      <dsp:spPr>
        <a:xfrm>
          <a:off x="2175957" y="399"/>
          <a:ext cx="842800" cy="8428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242C90-46F9-43C9-B35E-4F5742C0F8DA}">
      <dsp:nvSpPr>
        <dsp:cNvPr id="0" name=""/>
        <dsp:cNvSpPr/>
      </dsp:nvSpPr>
      <dsp:spPr>
        <a:xfrm>
          <a:off x="2355570" y="180012"/>
          <a:ext cx="483574" cy="4835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499E98-5934-4D2E-8B31-BCF5E087EFD0}">
      <dsp:nvSpPr>
        <dsp:cNvPr id="0" name=""/>
        <dsp:cNvSpPr/>
      </dsp:nvSpPr>
      <dsp:spPr>
        <a:xfrm>
          <a:off x="1906537" y="1105712"/>
          <a:ext cx="1381640" cy="55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nl-NL" sz="1400" kern="1200" baseline="0"/>
            <a:t>kalender </a:t>
          </a:r>
          <a:endParaRPr lang="en-US" sz="1400" kern="1200"/>
        </a:p>
      </dsp:txBody>
      <dsp:txXfrm>
        <a:off x="1906537" y="1105712"/>
        <a:ext cx="1381640" cy="552656"/>
      </dsp:txXfrm>
    </dsp:sp>
    <dsp:sp modelId="{B92FC149-050B-48DA-A4EC-200FC194CDAA}">
      <dsp:nvSpPr>
        <dsp:cNvPr id="0" name=""/>
        <dsp:cNvSpPr/>
      </dsp:nvSpPr>
      <dsp:spPr>
        <a:xfrm>
          <a:off x="3799384" y="399"/>
          <a:ext cx="842800" cy="8428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57209C-1097-4B68-B3A7-44634105A636}">
      <dsp:nvSpPr>
        <dsp:cNvPr id="0" name=""/>
        <dsp:cNvSpPr/>
      </dsp:nvSpPr>
      <dsp:spPr>
        <a:xfrm>
          <a:off x="3978998" y="180012"/>
          <a:ext cx="483574" cy="4835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394B8C-FBAE-48D6-B4C7-F6544BBCEB51}">
      <dsp:nvSpPr>
        <dsp:cNvPr id="0" name=""/>
        <dsp:cNvSpPr/>
      </dsp:nvSpPr>
      <dsp:spPr>
        <a:xfrm>
          <a:off x="3529964" y="1105712"/>
          <a:ext cx="1381640" cy="55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nl-NL" sz="1400" kern="1200" baseline="0"/>
            <a:t>• smartphone</a:t>
          </a:r>
          <a:endParaRPr lang="en-US" sz="1400" kern="1200"/>
        </a:p>
      </dsp:txBody>
      <dsp:txXfrm>
        <a:off x="3529964" y="1105712"/>
        <a:ext cx="1381640" cy="552656"/>
      </dsp:txXfrm>
    </dsp:sp>
    <dsp:sp modelId="{DFA4C125-8376-46E3-9D6B-3D7965F24EDF}">
      <dsp:nvSpPr>
        <dsp:cNvPr id="0" name=""/>
        <dsp:cNvSpPr/>
      </dsp:nvSpPr>
      <dsp:spPr>
        <a:xfrm>
          <a:off x="5422812" y="399"/>
          <a:ext cx="842800" cy="8428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5201B5-BFC8-4C9F-B960-7779E7E5EF8D}">
      <dsp:nvSpPr>
        <dsp:cNvPr id="0" name=""/>
        <dsp:cNvSpPr/>
      </dsp:nvSpPr>
      <dsp:spPr>
        <a:xfrm>
          <a:off x="5602425" y="180012"/>
          <a:ext cx="483574" cy="4835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EC717A-6AB3-46F3-AD58-FAA98FA87915}">
      <dsp:nvSpPr>
        <dsp:cNvPr id="0" name=""/>
        <dsp:cNvSpPr/>
      </dsp:nvSpPr>
      <dsp:spPr>
        <a:xfrm>
          <a:off x="5153392" y="1105712"/>
          <a:ext cx="1381640" cy="55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nl-NL" sz="1400" kern="1200" baseline="0"/>
            <a:t>computer </a:t>
          </a:r>
          <a:endParaRPr lang="en-US" sz="1400" kern="1200"/>
        </a:p>
      </dsp:txBody>
      <dsp:txXfrm>
        <a:off x="5153392" y="1105712"/>
        <a:ext cx="1381640" cy="552656"/>
      </dsp:txXfrm>
    </dsp:sp>
    <dsp:sp modelId="{AC94B6A3-EE42-48AF-8BC7-1FF72775D340}">
      <dsp:nvSpPr>
        <dsp:cNvPr id="0" name=""/>
        <dsp:cNvSpPr/>
      </dsp:nvSpPr>
      <dsp:spPr>
        <a:xfrm>
          <a:off x="7046240" y="399"/>
          <a:ext cx="842800" cy="8428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758CA8-7787-4F07-B784-48010D3A33F0}">
      <dsp:nvSpPr>
        <dsp:cNvPr id="0" name=""/>
        <dsp:cNvSpPr/>
      </dsp:nvSpPr>
      <dsp:spPr>
        <a:xfrm>
          <a:off x="7225853" y="180012"/>
          <a:ext cx="483574" cy="48357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B635F5-7A9E-447E-A89C-0D785F056D72}">
      <dsp:nvSpPr>
        <dsp:cNvPr id="0" name=""/>
        <dsp:cNvSpPr/>
      </dsp:nvSpPr>
      <dsp:spPr>
        <a:xfrm>
          <a:off x="6776820" y="1105712"/>
          <a:ext cx="1381640" cy="55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nl-NL" sz="1400" kern="1200" baseline="0"/>
            <a:t>• spullen op dezelfde plek </a:t>
          </a:r>
          <a:endParaRPr lang="en-US" sz="1400" kern="1200"/>
        </a:p>
      </dsp:txBody>
      <dsp:txXfrm>
        <a:off x="6776820" y="1105712"/>
        <a:ext cx="1381640" cy="552656"/>
      </dsp:txXfrm>
    </dsp:sp>
    <dsp:sp modelId="{156727C1-1F6B-4F81-AA29-5C42B9E372D2}">
      <dsp:nvSpPr>
        <dsp:cNvPr id="0" name=""/>
        <dsp:cNvSpPr/>
      </dsp:nvSpPr>
      <dsp:spPr>
        <a:xfrm>
          <a:off x="8669667" y="399"/>
          <a:ext cx="842800" cy="8428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B1390E-15F1-4E8F-AA5D-3CB77464F9F7}">
      <dsp:nvSpPr>
        <dsp:cNvPr id="0" name=""/>
        <dsp:cNvSpPr/>
      </dsp:nvSpPr>
      <dsp:spPr>
        <a:xfrm>
          <a:off x="8849281" y="180012"/>
          <a:ext cx="483574" cy="48357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9228A8-E17E-4059-A1E1-55234E6F0A64}">
      <dsp:nvSpPr>
        <dsp:cNvPr id="0" name=""/>
        <dsp:cNvSpPr/>
      </dsp:nvSpPr>
      <dsp:spPr>
        <a:xfrm>
          <a:off x="8400248" y="1105712"/>
          <a:ext cx="1381640" cy="55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nl-NL" sz="1400" kern="1200" baseline="0"/>
            <a:t>• pen en papier </a:t>
          </a:r>
          <a:endParaRPr lang="en-US" sz="1400" kern="1200"/>
        </a:p>
      </dsp:txBody>
      <dsp:txXfrm>
        <a:off x="8400248" y="1105712"/>
        <a:ext cx="1381640" cy="552656"/>
      </dsp:txXfrm>
    </dsp:sp>
    <dsp:sp modelId="{2EC358F0-1D9A-45F3-A598-6FD637124EFF}">
      <dsp:nvSpPr>
        <dsp:cNvPr id="0" name=""/>
        <dsp:cNvSpPr/>
      </dsp:nvSpPr>
      <dsp:spPr>
        <a:xfrm>
          <a:off x="4611098" y="2003778"/>
          <a:ext cx="842800" cy="8428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7D8AFF-BF7A-46F7-A5EB-CE4F2C7A7E70}">
      <dsp:nvSpPr>
        <dsp:cNvPr id="0" name=""/>
        <dsp:cNvSpPr/>
      </dsp:nvSpPr>
      <dsp:spPr>
        <a:xfrm>
          <a:off x="4790711" y="2183391"/>
          <a:ext cx="483574" cy="48357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A8B2E4-3B7E-49EA-B5D3-A872A3E20140}">
      <dsp:nvSpPr>
        <dsp:cNvPr id="0" name=""/>
        <dsp:cNvSpPr/>
      </dsp:nvSpPr>
      <dsp:spPr>
        <a:xfrm>
          <a:off x="4341678" y="3109091"/>
          <a:ext cx="1381640" cy="55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nl-NL" sz="1400" kern="1200" baseline="0"/>
            <a:t>• hints • associatieve verwijzers</a:t>
          </a:r>
          <a:endParaRPr lang="en-US" sz="1400" kern="1200"/>
        </a:p>
      </dsp:txBody>
      <dsp:txXfrm>
        <a:off x="4341678" y="3109091"/>
        <a:ext cx="1381640" cy="5526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2T20:10:43.014"/>
    </inkml:context>
    <inkml:brush xml:id="br0">
      <inkml:brushProperty name="width" value="0.05" units="cm"/>
      <inkml:brushProperty name="height" value="0.05" units="cm"/>
    </inkml:brush>
  </inkml:definitions>
  <inkml:trace contextRef="#ctx0" brushRef="#br0">1 0 32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2T20:15:44.842"/>
    </inkml:context>
    <inkml:brush xml:id="br0">
      <inkml:brushProperty name="width" value="0.05" units="cm"/>
      <inkml:brushProperty name="height" value="0.05" units="cm"/>
    </inkml:brush>
  </inkml:definitions>
  <inkml:trace contextRef="#ctx0" brushRef="#br0">1 0 32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2T20:26:42.285"/>
    </inkml:context>
    <inkml:brush xml:id="br0">
      <inkml:brushProperty name="width" value="0.05" units="cm"/>
      <inkml:brushProperty name="height" value="0.05" units="cm"/>
    </inkml:brush>
  </inkml:definitions>
  <inkml:trace contextRef="#ctx0" brushRef="#br0">1 0 32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2T20:30:56.235"/>
    </inkml:context>
    <inkml:brush xml:id="br0">
      <inkml:brushProperty name="width" value="0.05" units="cm"/>
      <inkml:brushProperty name="height" value="0.05" units="cm"/>
    </inkml:brush>
  </inkml:definitions>
  <inkml:trace contextRef="#ctx0" brushRef="#br0">1 0 32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2T20:46:00.354"/>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October 6, 2021</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86957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October 6, 2021</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10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October 6, 2021</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2339522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10/6/2021</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‹nr.›</a:t>
            </a:fld>
            <a:endParaRPr lang="en-US"/>
          </a:p>
        </p:txBody>
      </p:sp>
    </p:spTree>
    <p:extLst>
      <p:ext uri="{BB962C8B-B14F-4D97-AF65-F5344CB8AC3E}">
        <p14:creationId xmlns:p14="http://schemas.microsoft.com/office/powerpoint/2010/main" val="3969596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10/6/2021</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585411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10/6/2021</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399948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10/6/2021</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2096238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10/6/2021</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4136335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10/6/2021</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816405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10/6/2021</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3192861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10/6/2021</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57055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October 6, 2021</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3547547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10/6/2021</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2084340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10/6/2021</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2224478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10/6/2021</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82391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October 6, 2021</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326528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October 6, 2021</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‹nr.›</a:t>
            </a:fld>
            <a:endParaRPr lang="en-US" dirty="0"/>
          </a:p>
        </p:txBody>
      </p:sp>
    </p:spTree>
    <p:extLst>
      <p:ext uri="{BB962C8B-B14F-4D97-AF65-F5344CB8AC3E}">
        <p14:creationId xmlns:p14="http://schemas.microsoft.com/office/powerpoint/2010/main" val="122398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October 6, 2021</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6975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October 6, 2021</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336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October 6, 2021</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21689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October 6, 2021</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3898850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October 6, 2021</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3244287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October 6, 2021</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‹nr.›</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27237163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10/6/2021</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‹nr.›</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254269214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hyperlink" Target="https://webshop.hersenletsel.nl/Gespreksboe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kennispleingehandicaptensector.nl/niet-aangeboren-hersenletsel/gespreksboek-app-helpt-mensen-met-afasie" TargetMode="External"/><Relationship Id="rId2" Type="http://schemas.openxmlformats.org/officeDocument/2006/relationships/hyperlink" Target="https://www.free-learning.nl/modules/beroepshouding/start.html" TargetMode="External"/><Relationship Id="rId1" Type="http://schemas.openxmlformats.org/officeDocument/2006/relationships/slideLayout" Target="../slideLayouts/slideLayout2.xml"/><Relationship Id="rId6" Type="http://schemas.openxmlformats.org/officeDocument/2006/relationships/hyperlink" Target="https://www.kennispleingehandicaptensector.nl/niet-aangeboren-hersenletsel/nah-basisinformatie-wijkprofessionals-studenten-niv" TargetMode="External"/><Relationship Id="rId5" Type="http://schemas.openxmlformats.org/officeDocument/2006/relationships/hyperlink" Target="https://www.kennispleingehandicaptensector.nl/docs/KNP/KNP%20GS/NAH%20Lesbrief/NAH-basisinformatie-wijkprofessionals-studenten2016.pdf" TargetMode="External"/><Relationship Id="rId4" Type="http://schemas.openxmlformats.org/officeDocument/2006/relationships/hyperlink" Target="https://www.kennispleingehandicaptensector.nl/docs/KNP/KNP%20GS/NAH%20Lesbrief/H5-Bejegening-en-doorvragen-bij-hersenletsel.pdf"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AC6D795-BD2A-49D4-86FC-04C2806E685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a:stretch/>
        </p:blipFill>
        <p:spPr>
          <a:xfrm>
            <a:off x="20" y="1"/>
            <a:ext cx="12191979" cy="6857999"/>
          </a:xfrm>
          <a:prstGeom prst="rect">
            <a:avLst/>
          </a:prstGeom>
        </p:spPr>
      </p:pic>
      <p:sp>
        <p:nvSpPr>
          <p:cNvPr id="11" name="Rectangle 10">
            <a:extLst>
              <a:ext uri="{FF2B5EF4-FFF2-40B4-BE49-F238E27FC236}">
                <a16:creationId xmlns:a16="http://schemas.microsoft.com/office/drawing/2014/main" id="{63F3677B-A97D-4CAD-A971-B22755F56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2000" cy="4516342"/>
          </a:xfrm>
          <a:prstGeom prst="rect">
            <a:avLst/>
          </a:prstGeom>
          <a:gradFill>
            <a:gsLst>
              <a:gs pos="47000">
                <a:srgbClr val="000000">
                  <a:alpha val="22000"/>
                </a:srgbClr>
              </a:gs>
              <a:gs pos="0">
                <a:srgbClr val="000000">
                  <a:alpha val="0"/>
                </a:srgbClr>
              </a:gs>
              <a:gs pos="100000">
                <a:srgbClr val="000000">
                  <a:alpha val="4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577123" y="477079"/>
            <a:ext cx="8512448" cy="1384378"/>
          </a:xfrm>
        </p:spPr>
        <p:txBody>
          <a:bodyPr>
            <a:normAutofit/>
          </a:bodyPr>
          <a:lstStyle/>
          <a:p>
            <a:pPr algn="l"/>
            <a:r>
              <a:rPr lang="de-DE" dirty="0" err="1">
                <a:solidFill>
                  <a:srgbClr val="FFFFFF"/>
                </a:solidFill>
                <a:ea typeface="Batang"/>
              </a:rPr>
              <a:t>Deskundigheidsbevordering</a:t>
            </a:r>
            <a:endParaRPr lang="de-DE" dirty="0" err="1">
              <a:solidFill>
                <a:srgbClr val="FFFFFF"/>
              </a:solidFill>
            </a:endParaRPr>
          </a:p>
        </p:txBody>
      </p:sp>
      <p:sp>
        <p:nvSpPr>
          <p:cNvPr id="3" name="Ondertitel 2"/>
          <p:cNvSpPr>
            <a:spLocks noGrp="1"/>
          </p:cNvSpPr>
          <p:nvPr>
            <p:ph type="subTitle" idx="1"/>
          </p:nvPr>
        </p:nvSpPr>
        <p:spPr>
          <a:xfrm>
            <a:off x="577124" y="1994402"/>
            <a:ext cx="6141493" cy="1308179"/>
          </a:xfrm>
        </p:spPr>
        <p:txBody>
          <a:bodyPr>
            <a:normAutofit/>
          </a:bodyPr>
          <a:lstStyle/>
          <a:p>
            <a:pPr algn="l"/>
            <a:endParaRPr lang="de-DE">
              <a:solidFill>
                <a:srgbClr val="FFFFFF"/>
              </a:solidFill>
            </a:endParaRPr>
          </a:p>
        </p:txBody>
      </p:sp>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1"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3" name="Rectangle 12">
            <a:extLst>
              <a:ext uri="{FF2B5EF4-FFF2-40B4-BE49-F238E27FC236}">
                <a16:creationId xmlns:a16="http://schemas.microsoft.com/office/drawing/2014/main" id="{E914257E-1E2A-4AC7-89EC-1FB65C9C0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3E1C8F1-97F5-489C-8308-958F09657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el 1">
            <a:extLst>
              <a:ext uri="{FF2B5EF4-FFF2-40B4-BE49-F238E27FC236}">
                <a16:creationId xmlns:a16="http://schemas.microsoft.com/office/drawing/2014/main" id="{50232A64-DDD8-4107-9593-3E4B93505E8B}"/>
              </a:ext>
            </a:extLst>
          </p:cNvPr>
          <p:cNvSpPr>
            <a:spLocks noGrp="1"/>
          </p:cNvSpPr>
          <p:nvPr>
            <p:ph type="title"/>
          </p:nvPr>
        </p:nvSpPr>
        <p:spPr>
          <a:xfrm>
            <a:off x="723901" y="509587"/>
            <a:ext cx="7649239" cy="742951"/>
          </a:xfrm>
        </p:spPr>
        <p:txBody>
          <a:bodyPr vert="horz" lIns="91440" tIns="45720" rIns="91440" bIns="45720" rtlCol="0" anchor="ctr">
            <a:normAutofit/>
          </a:bodyPr>
          <a:lstStyle/>
          <a:p>
            <a:endParaRPr lang="en-US"/>
          </a:p>
        </p:txBody>
      </p:sp>
      <p:pic>
        <p:nvPicPr>
          <p:cNvPr id="4" name="Afbeelding 4" descr="Afbeelding met tafel&#10;&#10;Automatisch gegenereerde beschrijving">
            <a:extLst>
              <a:ext uri="{FF2B5EF4-FFF2-40B4-BE49-F238E27FC236}">
                <a16:creationId xmlns:a16="http://schemas.microsoft.com/office/drawing/2014/main" id="{92CB2EFF-230E-49EC-BEF3-C2FEB6D1F964}"/>
              </a:ext>
            </a:extLst>
          </p:cNvPr>
          <p:cNvPicPr>
            <a:picLocks noGrp="1" noChangeAspect="1"/>
          </p:cNvPicPr>
          <p:nvPr>
            <p:ph idx="1"/>
          </p:nvPr>
        </p:nvPicPr>
        <p:blipFill>
          <a:blip r:embed="rId5"/>
          <a:stretch>
            <a:fillRect/>
          </a:stretch>
        </p:blipFill>
        <p:spPr>
          <a:xfrm>
            <a:off x="1377114" y="2124075"/>
            <a:ext cx="9425896" cy="4076700"/>
          </a:xfrm>
          <a:prstGeom prst="rect">
            <a:avLst/>
          </a:prstGeom>
        </p:spPr>
      </p:pic>
      <p:sp>
        <p:nvSpPr>
          <p:cNvPr id="17" name="Freeform: Shape 16">
            <a:extLst>
              <a:ext uri="{FF2B5EF4-FFF2-40B4-BE49-F238E27FC236}">
                <a16:creationId xmlns:a16="http://schemas.microsoft.com/office/drawing/2014/main" id="{DEB62645-D4DA-4E99-8344-B1536F63D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757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656C9D1-F1F9-49F6-B405-737ACEE5736F}"/>
              </a:ext>
            </a:extLst>
          </p:cNvPr>
          <p:cNvSpPr>
            <a:spLocks noGrp="1"/>
          </p:cNvSpPr>
          <p:nvPr>
            <p:ph type="title"/>
          </p:nvPr>
        </p:nvSpPr>
        <p:spPr>
          <a:xfrm>
            <a:off x="1050879" y="609601"/>
            <a:ext cx="9810604" cy="1216024"/>
          </a:xfrm>
        </p:spPr>
        <p:txBody>
          <a:bodyPr>
            <a:normAutofit/>
          </a:bodyPr>
          <a:lstStyle/>
          <a:p>
            <a:r>
              <a:rPr lang="nl-NL">
                <a:ea typeface="+mj-lt"/>
                <a:cs typeface="+mj-lt"/>
              </a:rPr>
              <a:t>Houd rekening met…</a:t>
            </a:r>
            <a:endParaRPr lang="nl-NL"/>
          </a:p>
        </p:txBody>
      </p:sp>
      <p:sp>
        <p:nvSpPr>
          <p:cNvPr id="3" name="Tijdelijke aanduiding voor inhoud 2">
            <a:extLst>
              <a:ext uri="{FF2B5EF4-FFF2-40B4-BE49-F238E27FC236}">
                <a16:creationId xmlns:a16="http://schemas.microsoft.com/office/drawing/2014/main" id="{DF38EA08-5EDC-4B12-B55F-62825DCDDAAB}"/>
              </a:ext>
            </a:extLst>
          </p:cNvPr>
          <p:cNvSpPr>
            <a:spLocks noGrp="1"/>
          </p:cNvSpPr>
          <p:nvPr>
            <p:ph idx="1"/>
          </p:nvPr>
        </p:nvSpPr>
        <p:spPr>
          <a:xfrm>
            <a:off x="1050879" y="2296161"/>
            <a:ext cx="4788505" cy="3846012"/>
          </a:xfrm>
        </p:spPr>
        <p:txBody>
          <a:bodyPr vert="horz" lIns="91440" tIns="45720" rIns="91440" bIns="45720" rtlCol="0">
            <a:normAutofit/>
          </a:bodyPr>
          <a:lstStyle/>
          <a:p>
            <a:r>
              <a:rPr lang="nl-NL">
                <a:ea typeface="+mn-lt"/>
                <a:cs typeface="+mn-lt"/>
              </a:rPr>
              <a:t>Functioneren kan per dag verschillend zijn. </a:t>
            </a:r>
            <a:endParaRPr lang="nl-NL">
              <a:cs typeface="+mn-lt"/>
            </a:endParaRPr>
          </a:p>
          <a:p>
            <a:pPr marL="0" indent="0">
              <a:buNone/>
            </a:pPr>
            <a:r>
              <a:rPr lang="nl-NL">
                <a:ea typeface="+mn-lt"/>
                <a:cs typeface="+mn-lt"/>
              </a:rPr>
              <a:t>• Balans tussen rust en activiteit zoeken. </a:t>
            </a:r>
            <a:endParaRPr lang="nl-NL">
              <a:cs typeface="+mn-lt"/>
            </a:endParaRPr>
          </a:p>
          <a:p>
            <a:pPr marL="0" indent="0">
              <a:buNone/>
            </a:pPr>
            <a:r>
              <a:rPr lang="nl-NL">
                <a:ea typeface="+mn-lt"/>
                <a:cs typeface="+mn-lt"/>
              </a:rPr>
              <a:t>• Voor planning en structuur zorgen: voorspelbaarheid.</a:t>
            </a:r>
            <a:endParaRPr lang="nl-NL">
              <a:cs typeface="+mn-lt"/>
            </a:endParaRPr>
          </a:p>
          <a:p>
            <a:pPr marL="0" indent="0">
              <a:buNone/>
            </a:pPr>
            <a:r>
              <a:rPr lang="nl-NL">
                <a:ea typeface="+mn-lt"/>
                <a:cs typeface="+mn-lt"/>
              </a:rPr>
              <a:t>• Buitenstaanders informeren over omgang</a:t>
            </a:r>
            <a:endParaRPr lang="nl-NL"/>
          </a:p>
        </p:txBody>
      </p:sp>
      <p:pic>
        <p:nvPicPr>
          <p:cNvPr id="4" name="Afbeelding 4">
            <a:extLst>
              <a:ext uri="{FF2B5EF4-FFF2-40B4-BE49-F238E27FC236}">
                <a16:creationId xmlns:a16="http://schemas.microsoft.com/office/drawing/2014/main" id="{7B100A02-C4D2-4BA1-94F3-B6D6F94C757C}"/>
              </a:ext>
            </a:extLst>
          </p:cNvPr>
          <p:cNvPicPr>
            <a:picLocks noChangeAspect="1"/>
          </p:cNvPicPr>
          <p:nvPr/>
        </p:nvPicPr>
        <p:blipFill>
          <a:blip r:embed="rId2"/>
          <a:stretch>
            <a:fillRect/>
          </a:stretch>
        </p:blipFill>
        <p:spPr>
          <a:xfrm>
            <a:off x="7460115" y="1978172"/>
            <a:ext cx="2769127" cy="3846011"/>
          </a:xfrm>
          <a:prstGeom prst="rect">
            <a:avLst/>
          </a:prstGeom>
        </p:spPr>
      </p:pic>
      <p:sp>
        <p:nvSpPr>
          <p:cNvPr id="13" name="Freeform: Shape 12">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467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7">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2367AD2-73DD-4B21-BC5C-3B385B9A6F4D}"/>
              </a:ext>
            </a:extLst>
          </p:cNvPr>
          <p:cNvSpPr>
            <a:spLocks noGrp="1"/>
          </p:cNvSpPr>
          <p:nvPr>
            <p:ph type="title"/>
          </p:nvPr>
        </p:nvSpPr>
        <p:spPr>
          <a:xfrm>
            <a:off x="1050879" y="609601"/>
            <a:ext cx="9810604" cy="1216024"/>
          </a:xfrm>
        </p:spPr>
        <p:txBody>
          <a:bodyPr>
            <a:normAutofit/>
          </a:bodyPr>
          <a:lstStyle/>
          <a:p>
            <a:pPr marL="285750" indent="-285750">
              <a:spcBef>
                <a:spcPts val="0"/>
              </a:spcBef>
              <a:buFont typeface="Arial"/>
              <a:buChar char="•"/>
            </a:pPr>
            <a:r>
              <a:rPr lang="nl-NL">
                <a:ea typeface="+mj-lt"/>
                <a:cs typeface="+mj-lt"/>
              </a:rPr>
              <a:t>Tips in visuele ondersteuning en hulpmiddelen</a:t>
            </a:r>
            <a:endParaRPr lang="en-US">
              <a:ea typeface="+mj-lt"/>
              <a:cs typeface="+mj-lt"/>
            </a:endParaRPr>
          </a:p>
          <a:p>
            <a:endParaRPr lang="nl-NL" dirty="0"/>
          </a:p>
        </p:txBody>
      </p:sp>
      <p:graphicFrame>
        <p:nvGraphicFramePr>
          <p:cNvPr id="5" name="Tijdelijke aanduiding voor inhoud 2">
            <a:extLst>
              <a:ext uri="{FF2B5EF4-FFF2-40B4-BE49-F238E27FC236}">
                <a16:creationId xmlns:a16="http://schemas.microsoft.com/office/drawing/2014/main" id="{A750C6FD-CFCD-4ECA-9E44-B1EFF789FD67}"/>
              </a:ext>
            </a:extLst>
          </p:cNvPr>
          <p:cNvGraphicFramePr>
            <a:graphicFrameLocks noGrp="1"/>
          </p:cNvGraphicFramePr>
          <p:nvPr>
            <p:ph idx="1"/>
            <p:extLst>
              <p:ext uri="{D42A27DB-BD31-4B8C-83A1-F6EECF244321}">
                <p14:modId xmlns:p14="http://schemas.microsoft.com/office/powerpoint/2010/main" val="1787217623"/>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9544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3E716-8202-4113-924F-DC39ADC6DD0A}"/>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AFD1997-E98A-4C32-8B80-2A0B7C33AA3D}"/>
              </a:ext>
            </a:extLst>
          </p:cNvPr>
          <p:cNvSpPr>
            <a:spLocks noGrp="1"/>
          </p:cNvSpPr>
          <p:nvPr>
            <p:ph idx="1"/>
          </p:nvPr>
        </p:nvSpPr>
        <p:spPr/>
        <p:txBody>
          <a:bodyPr vert="horz" lIns="91440" tIns="45720" rIns="91440" bIns="45720" rtlCol="0" anchor="t">
            <a:normAutofit fontScale="92500" lnSpcReduction="20000"/>
          </a:bodyPr>
          <a:lstStyle/>
          <a:p>
            <a:r>
              <a:rPr lang="nl-NL">
                <a:ea typeface="+mn-lt"/>
                <a:cs typeface="+mn-lt"/>
              </a:rPr>
              <a:t>Zorg voor een rustige omgeving. Geluiden van een radio of televisie of ander achtergrondlawaai zijn storend. </a:t>
            </a:r>
            <a:endParaRPr lang="nl-NL"/>
          </a:p>
          <a:p>
            <a:r>
              <a:rPr lang="nl-NL">
                <a:ea typeface="+mn-lt"/>
                <a:cs typeface="+mn-lt"/>
              </a:rPr>
              <a:t>Maak eerst oogcontact, en neem de tijd voor een gesprek. </a:t>
            </a:r>
            <a:endParaRPr lang="nl-NL"/>
          </a:p>
          <a:p>
            <a:r>
              <a:rPr lang="nl-NL">
                <a:ea typeface="+mn-lt"/>
                <a:cs typeface="+mn-lt"/>
              </a:rPr>
              <a:t>Spreek zoveel mogelijk in korte eenvoudige zinnen en benadruk de belangrijkste woorden uit de zin (trefwoorden) en schrijf deze op. Maak eventueel een eenvoudige tekening. Dat helpt de persoon met afasie om uw boodschap te begrijpen en te onthouden, en bovendien kan hij het geschrevene later gebruiken om aan een ander te vertellen wat er met u besproken is. </a:t>
            </a:r>
            <a:endParaRPr lang="nl-NL"/>
          </a:p>
          <a:p>
            <a:r>
              <a:rPr lang="nl-NL">
                <a:ea typeface="+mn-lt"/>
                <a:cs typeface="+mn-lt"/>
              </a:rPr>
              <a:t>Controleer altijd of de boodschap begrepen is en herhaal eventueel het besprokene aan de hand van datgene wat u opgeschreven heeft. </a:t>
            </a:r>
            <a:endParaRPr lang="nl-NL"/>
          </a:p>
          <a:p>
            <a:r>
              <a:rPr lang="nl-NL">
                <a:ea typeface="+mn-lt"/>
                <a:cs typeface="+mn-lt"/>
              </a:rPr>
              <a:t>Stimuleer iemand met afasie `te praten met handen en voeten`. Het gaat er niet om hoe hij iets duidelijk maakt, als u het maar begrijpt. Het helpt vaak als u zelf gebaren maakt of aanwijst waarover u praat. U kunt hierbij gebruik maken van </a:t>
            </a:r>
            <a:r>
              <a:rPr lang="nl-NL" dirty="0">
                <a:ea typeface="+mn-lt"/>
                <a:cs typeface="+mn-lt"/>
                <a:hlinkClick r:id="rId2"/>
              </a:rPr>
              <a:t>`het gespreksboek` </a:t>
            </a:r>
            <a:endParaRPr lang="nl-NL"/>
          </a:p>
          <a:p>
            <a:r>
              <a:rPr lang="nl-NL">
                <a:ea typeface="+mn-lt"/>
                <a:cs typeface="+mn-lt"/>
              </a:rPr>
              <a:t>Stel eenvoudige vragen en breng structuur aan in het gesprek. Vraag eerst over wie het gaat, daarna wat er gebeurd is en eventueel waar of wanneer. </a:t>
            </a:r>
            <a:endParaRPr lang="nl-NL"/>
          </a:p>
          <a:p>
            <a:endParaRPr lang="nl-NL" dirty="0"/>
          </a:p>
        </p:txBody>
      </p:sp>
    </p:spTree>
    <p:extLst>
      <p:ext uri="{BB962C8B-B14F-4D97-AF65-F5344CB8AC3E}">
        <p14:creationId xmlns:p14="http://schemas.microsoft.com/office/powerpoint/2010/main" val="57945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1"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3" name="Rectangle 12">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5440670"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2884D50-5C87-4F28-AA44-F69F0C852D7C}"/>
              </a:ext>
            </a:extLst>
          </p:cNvPr>
          <p:cNvSpPr>
            <a:spLocks noGrp="1"/>
          </p:cNvSpPr>
          <p:nvPr>
            <p:ph type="title"/>
          </p:nvPr>
        </p:nvSpPr>
        <p:spPr>
          <a:xfrm>
            <a:off x="773408" y="992094"/>
            <a:ext cx="3760499" cy="2795160"/>
          </a:xfrm>
        </p:spPr>
        <p:txBody>
          <a:bodyPr vert="horz" lIns="91440" tIns="45720" rIns="91440" bIns="45720" rtlCol="0" anchor="b">
            <a:normAutofit/>
          </a:bodyPr>
          <a:lstStyle/>
          <a:p>
            <a:pPr algn="ctr"/>
            <a:r>
              <a:rPr lang="en-US" sz="1800"/>
              <a:t>Gesprekskaarten</a:t>
            </a:r>
          </a:p>
        </p:txBody>
      </p:sp>
      <p:pic>
        <p:nvPicPr>
          <p:cNvPr id="4" name="Afbeelding 4" descr="Afbeelding met tekst, verschillende&#10;&#10;Automatisch gegenereerde beschrijving">
            <a:extLst>
              <a:ext uri="{FF2B5EF4-FFF2-40B4-BE49-F238E27FC236}">
                <a16:creationId xmlns:a16="http://schemas.microsoft.com/office/drawing/2014/main" id="{8E617394-FF84-476B-A838-46BFA691E425}"/>
              </a:ext>
            </a:extLst>
          </p:cNvPr>
          <p:cNvPicPr>
            <a:picLocks noGrp="1" noChangeAspect="1"/>
          </p:cNvPicPr>
          <p:nvPr>
            <p:ph idx="1"/>
          </p:nvPr>
        </p:nvPicPr>
        <p:blipFill>
          <a:blip r:embed="rId5"/>
          <a:stretch>
            <a:fillRect/>
          </a:stretch>
        </p:blipFill>
        <p:spPr>
          <a:xfrm>
            <a:off x="5759934" y="615950"/>
            <a:ext cx="5571313" cy="5670549"/>
          </a:xfrm>
          <a:prstGeom prst="rect">
            <a:avLst/>
          </a:prstGeom>
        </p:spPr>
      </p:pic>
    </p:spTree>
    <p:extLst>
      <p:ext uri="{BB962C8B-B14F-4D97-AF65-F5344CB8AC3E}">
        <p14:creationId xmlns:p14="http://schemas.microsoft.com/office/powerpoint/2010/main" val="1916912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0F1440-CA98-4A7E-9570-9FF2915E4DA8}"/>
              </a:ext>
            </a:extLst>
          </p:cNvPr>
          <p:cNvSpPr>
            <a:spLocks noGrp="1"/>
          </p:cNvSpPr>
          <p:nvPr>
            <p:ph type="title"/>
          </p:nvPr>
        </p:nvSpPr>
        <p:spPr/>
        <p:txBody>
          <a:bodyPr/>
          <a:lstStyle/>
          <a:p>
            <a:pPr algn="ctr"/>
            <a:r>
              <a:rPr lang="nl-NL">
                <a:ea typeface="Batang"/>
              </a:rPr>
              <a:t>Afasie App</a:t>
            </a:r>
            <a:endParaRPr lang="nl-NL"/>
          </a:p>
        </p:txBody>
      </p:sp>
      <p:pic>
        <p:nvPicPr>
          <p:cNvPr id="4" name="Afbeelding 4">
            <a:extLst>
              <a:ext uri="{FF2B5EF4-FFF2-40B4-BE49-F238E27FC236}">
                <a16:creationId xmlns:a16="http://schemas.microsoft.com/office/drawing/2014/main" id="{8E23CBED-79DC-4127-AF6A-09776F2DF692}"/>
              </a:ext>
            </a:extLst>
          </p:cNvPr>
          <p:cNvPicPr>
            <a:picLocks noGrp="1" noChangeAspect="1"/>
          </p:cNvPicPr>
          <p:nvPr>
            <p:ph idx="1"/>
          </p:nvPr>
        </p:nvPicPr>
        <p:blipFill>
          <a:blip r:embed="rId2"/>
          <a:stretch>
            <a:fillRect/>
          </a:stretch>
        </p:blipFill>
        <p:spPr>
          <a:xfrm>
            <a:off x="2147274" y="1825624"/>
            <a:ext cx="7617814" cy="4428753"/>
          </a:xfrm>
        </p:spPr>
      </p:pic>
    </p:spTree>
    <p:extLst>
      <p:ext uri="{BB962C8B-B14F-4D97-AF65-F5344CB8AC3E}">
        <p14:creationId xmlns:p14="http://schemas.microsoft.com/office/powerpoint/2010/main" val="186940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0C3FE1-AA1B-4446-AA14-CDAD51D3B857}"/>
              </a:ext>
            </a:extLst>
          </p:cNvPr>
          <p:cNvSpPr>
            <a:spLocks noGrp="1"/>
          </p:cNvSpPr>
          <p:nvPr>
            <p:ph type="title"/>
          </p:nvPr>
        </p:nvSpPr>
        <p:spPr/>
        <p:txBody>
          <a:bodyPr/>
          <a:lstStyle/>
          <a:p>
            <a:pPr algn="ctr"/>
            <a:r>
              <a:rPr lang="nl-NL" b="1" dirty="0">
                <a:ea typeface="Batang"/>
              </a:rPr>
              <a:t>Lesevaluatie</a:t>
            </a:r>
            <a:endParaRPr lang="nl-NL" b="1" dirty="0"/>
          </a:p>
        </p:txBody>
      </p:sp>
      <p:sp>
        <p:nvSpPr>
          <p:cNvPr id="3" name="Tijdelijke aanduiding voor inhoud 2">
            <a:extLst>
              <a:ext uri="{FF2B5EF4-FFF2-40B4-BE49-F238E27FC236}">
                <a16:creationId xmlns:a16="http://schemas.microsoft.com/office/drawing/2014/main" id="{C85D7425-4DEC-40D2-8909-55EB854C98CA}"/>
              </a:ext>
            </a:extLst>
          </p:cNvPr>
          <p:cNvSpPr>
            <a:spLocks noGrp="1"/>
          </p:cNvSpPr>
          <p:nvPr>
            <p:ph idx="1"/>
          </p:nvPr>
        </p:nvSpPr>
        <p:spPr/>
        <p:txBody>
          <a:bodyPr vert="horz" lIns="91440" tIns="45720" rIns="91440" bIns="45720" rtlCol="0" anchor="t">
            <a:normAutofit/>
          </a:bodyPr>
          <a:lstStyle/>
          <a:p>
            <a:r>
              <a:rPr lang="nl-NL" sz="4400" dirty="0">
                <a:ea typeface="Batang"/>
              </a:rPr>
              <a:t>Mededelingen volgende week--&gt; </a:t>
            </a:r>
            <a:r>
              <a:rPr lang="nl-NL" sz="4400" b="1" dirty="0">
                <a:ea typeface="Batang"/>
              </a:rPr>
              <a:t>camera's aan</a:t>
            </a:r>
            <a:endParaRPr lang="nl-NL" sz="4400" b="1" dirty="0"/>
          </a:p>
          <a:p>
            <a:r>
              <a:rPr lang="nl-NL" sz="4400" dirty="0">
                <a:ea typeface="Batang"/>
              </a:rPr>
              <a:t>Planning </a:t>
            </a:r>
            <a:r>
              <a:rPr lang="nl-NL" sz="4400" b="1" dirty="0">
                <a:ea typeface="Batang"/>
              </a:rPr>
              <a:t>referaat</a:t>
            </a:r>
            <a:r>
              <a:rPr lang="nl-NL" sz="4400" dirty="0">
                <a:ea typeface="Batang"/>
              </a:rPr>
              <a:t> bekend --&gt; 3 weken per kanaal</a:t>
            </a:r>
          </a:p>
          <a:p>
            <a:r>
              <a:rPr lang="nl-NL" sz="4400" dirty="0">
                <a:ea typeface="Batang"/>
              </a:rPr>
              <a:t>Workshops via </a:t>
            </a:r>
            <a:r>
              <a:rPr lang="nl-NL" sz="4400" b="1" dirty="0">
                <a:ea typeface="Batang"/>
              </a:rPr>
              <a:t>wikiwijs</a:t>
            </a:r>
            <a:r>
              <a:rPr lang="nl-NL" sz="4400" dirty="0">
                <a:ea typeface="Batang"/>
              </a:rPr>
              <a:t>--&gt; bewijs in bijlagen verslag</a:t>
            </a:r>
          </a:p>
          <a:p>
            <a:endParaRPr lang="nl-NL" dirty="0"/>
          </a:p>
        </p:txBody>
      </p:sp>
    </p:spTree>
    <p:extLst>
      <p:ext uri="{BB962C8B-B14F-4D97-AF65-F5344CB8AC3E}">
        <p14:creationId xmlns:p14="http://schemas.microsoft.com/office/powerpoint/2010/main" val="123240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71412-AAA5-4CC6-BDE7-18CF1B373B51}"/>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579610A7-09A7-4A78-B7DD-6D9750EA93D7}"/>
              </a:ext>
            </a:extLst>
          </p:cNvPr>
          <p:cNvSpPr>
            <a:spLocks noGrp="1"/>
          </p:cNvSpPr>
          <p:nvPr>
            <p:ph idx="1"/>
          </p:nvPr>
        </p:nvSpPr>
        <p:spPr/>
        <p:txBody>
          <a:bodyPr vert="horz" lIns="91440" tIns="45720" rIns="91440" bIns="45720" rtlCol="0" anchor="t">
            <a:normAutofit/>
          </a:bodyPr>
          <a:lstStyle/>
          <a:p>
            <a:r>
              <a:rPr lang="nl-NL" dirty="0">
                <a:ea typeface="+mn-lt"/>
                <a:cs typeface="+mn-lt"/>
                <a:hlinkClick r:id="rId2"/>
              </a:rPr>
              <a:t>Free-Learning | Beroepshouding | start</a:t>
            </a:r>
          </a:p>
          <a:p>
            <a:r>
              <a:rPr lang="nl-NL" dirty="0">
                <a:ea typeface="+mn-lt"/>
                <a:cs typeface="+mn-lt"/>
                <a:hlinkClick r:id="rId3"/>
              </a:rPr>
              <a:t>Gespreksboek App helpt mensen met afasie | Kennisplein Gehandicaptensector</a:t>
            </a:r>
          </a:p>
          <a:p>
            <a:r>
              <a:rPr lang="nl-NL" dirty="0">
                <a:ea typeface="+mn-lt"/>
                <a:cs typeface="+mn-lt"/>
                <a:hlinkClick r:id="rId4"/>
              </a:rPr>
              <a:t>CHW151139-15466-LESBRIEF-NAH-LR.PDF (kennispleingehandicaptensector.nl)</a:t>
            </a:r>
            <a:endParaRPr lang="nl-NL" dirty="0">
              <a:cs typeface="+mn-lt"/>
            </a:endParaRPr>
          </a:p>
          <a:p>
            <a:r>
              <a:rPr lang="nl-NL" dirty="0">
                <a:ea typeface="+mn-lt"/>
                <a:cs typeface="+mn-lt"/>
                <a:hlinkClick r:id="rId5"/>
              </a:rPr>
              <a:t>NAH-basisinformatie-wijkprofessionals-studenten2016.pdf (kennispleingehandicaptensector.nl)</a:t>
            </a:r>
          </a:p>
          <a:p>
            <a:r>
              <a:rPr lang="nl-NL" dirty="0">
                <a:ea typeface="+mn-lt"/>
                <a:cs typeface="+mn-lt"/>
                <a:hlinkClick r:id="rId6"/>
              </a:rPr>
              <a:t>Niet-aangeboren hersenletsel (NAH): een lesbrief met basisinformatie | Kennisplein Gehandicaptensector</a:t>
            </a:r>
            <a:endParaRPr lang="nl-NL" dirty="0">
              <a:ea typeface="+mn-lt"/>
              <a:cs typeface="+mn-lt"/>
            </a:endParaRPr>
          </a:p>
        </p:txBody>
      </p:sp>
    </p:spTree>
    <p:extLst>
      <p:ext uri="{BB962C8B-B14F-4D97-AF65-F5344CB8AC3E}">
        <p14:creationId xmlns:p14="http://schemas.microsoft.com/office/powerpoint/2010/main" val="3029426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5" name="Group 14">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16" name="Picture 15">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7" name="Picture 16">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el 1">
            <a:extLst>
              <a:ext uri="{FF2B5EF4-FFF2-40B4-BE49-F238E27FC236}">
                <a16:creationId xmlns:a16="http://schemas.microsoft.com/office/drawing/2014/main" id="{8BD1A748-4BF2-4A0A-ABB3-5A1B5F1D2959}"/>
              </a:ext>
            </a:extLst>
          </p:cNvPr>
          <p:cNvSpPr>
            <a:spLocks noGrp="1"/>
          </p:cNvSpPr>
          <p:nvPr>
            <p:ph type="title"/>
          </p:nvPr>
        </p:nvSpPr>
        <p:spPr>
          <a:xfrm>
            <a:off x="838201" y="559813"/>
            <a:ext cx="3352799" cy="5577934"/>
          </a:xfrm>
        </p:spPr>
        <p:txBody>
          <a:bodyPr>
            <a:normAutofit/>
          </a:bodyPr>
          <a:lstStyle/>
          <a:p>
            <a:r>
              <a:rPr lang="nl-NL" sz="4000"/>
              <a:t>Programma voor vandaag</a:t>
            </a:r>
          </a:p>
        </p:txBody>
      </p:sp>
      <p:sp>
        <p:nvSpPr>
          <p:cNvPr id="4" name="Tijdelijke aanduiding voor datum 3">
            <a:extLst>
              <a:ext uri="{FF2B5EF4-FFF2-40B4-BE49-F238E27FC236}">
                <a16:creationId xmlns:a16="http://schemas.microsoft.com/office/drawing/2014/main" id="{0891147C-4982-4223-BFB9-381C6E61D739}"/>
              </a:ext>
            </a:extLst>
          </p:cNvPr>
          <p:cNvSpPr>
            <a:spLocks noGrp="1"/>
          </p:cNvSpPr>
          <p:nvPr>
            <p:ph type="dt" sz="half" idx="10"/>
          </p:nvPr>
        </p:nvSpPr>
        <p:spPr>
          <a:xfrm>
            <a:off x="458694" y="6416675"/>
            <a:ext cx="2743200" cy="365125"/>
          </a:xfrm>
        </p:spPr>
        <p:txBody>
          <a:bodyPr>
            <a:normAutofit/>
          </a:bodyPr>
          <a:lstStyle/>
          <a:p>
            <a:pPr rtl="0">
              <a:spcAft>
                <a:spcPts val="600"/>
              </a:spcAft>
            </a:pPr>
            <a:fld id="{551AF0A5-5393-407E-B612-7484747D7A4A}" type="datetime1">
              <a:rPr lang="nl-NL" smtClean="0"/>
              <a:pPr rtl="0">
                <a:spcAft>
                  <a:spcPts val="600"/>
                </a:spcAft>
              </a:pPr>
              <a:t>6-10-2021</a:t>
            </a:fld>
            <a:endParaRPr lang="en-US"/>
          </a:p>
        </p:txBody>
      </p:sp>
      <p:graphicFrame>
        <p:nvGraphicFramePr>
          <p:cNvPr id="6" name="Tijdelijke aanduiding voor inhoud 2">
            <a:extLst>
              <a:ext uri="{FF2B5EF4-FFF2-40B4-BE49-F238E27FC236}">
                <a16:creationId xmlns:a16="http://schemas.microsoft.com/office/drawing/2014/main" id="{F627234C-3DB6-45BC-A4B2-E2E3A0584BA7}"/>
              </a:ext>
            </a:extLst>
          </p:cNvPr>
          <p:cNvGraphicFramePr>
            <a:graphicFrameLocks noGrp="1"/>
          </p:cNvGraphicFramePr>
          <p:nvPr>
            <p:ph idx="1"/>
            <p:extLst>
              <p:ext uri="{D42A27DB-BD31-4B8C-83A1-F6EECF244321}">
                <p14:modId xmlns:p14="http://schemas.microsoft.com/office/powerpoint/2010/main" val="2625374129"/>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5012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7633C2-7349-48E3-907A-22AD6EF0DF23}"/>
              </a:ext>
            </a:extLst>
          </p:cNvPr>
          <p:cNvSpPr>
            <a:spLocks noGrp="1"/>
          </p:cNvSpPr>
          <p:nvPr>
            <p:ph type="title"/>
          </p:nvPr>
        </p:nvSpPr>
        <p:spPr>
          <a:xfrm>
            <a:off x="914401" y="914399"/>
            <a:ext cx="3543300" cy="4578624"/>
          </a:xfrm>
        </p:spPr>
        <p:txBody>
          <a:bodyPr anchor="b">
            <a:normAutofit/>
          </a:bodyPr>
          <a:lstStyle/>
          <a:p>
            <a:r>
              <a:rPr lang="nl-NL" dirty="0"/>
              <a:t>Klaar?</a:t>
            </a:r>
          </a:p>
        </p:txBody>
      </p:sp>
      <p:graphicFrame>
        <p:nvGraphicFramePr>
          <p:cNvPr id="5" name="Tijdelijke aanduiding voor inhoud 2">
            <a:extLst>
              <a:ext uri="{FF2B5EF4-FFF2-40B4-BE49-F238E27FC236}">
                <a16:creationId xmlns:a16="http://schemas.microsoft.com/office/drawing/2014/main" id="{2BA951FD-EDE1-4517-9812-BAC69A57E2DF}"/>
              </a:ext>
            </a:extLst>
          </p:cNvPr>
          <p:cNvGraphicFramePr>
            <a:graphicFrameLocks noGrp="1"/>
          </p:cNvGraphicFramePr>
          <p:nvPr>
            <p:ph idx="1"/>
          </p:nvPr>
        </p:nvGraphicFramePr>
        <p:xfrm>
          <a:off x="5545394" y="867226"/>
          <a:ext cx="5732206" cy="5074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22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B2A725-00F9-4E9E-A7D4-023D4DD24EC2}"/>
              </a:ext>
            </a:extLst>
          </p:cNvPr>
          <p:cNvSpPr>
            <a:spLocks noGrp="1"/>
          </p:cNvSpPr>
          <p:nvPr>
            <p:ph type="title"/>
          </p:nvPr>
        </p:nvSpPr>
        <p:spPr/>
        <p:txBody>
          <a:bodyPr/>
          <a:lstStyle/>
          <a:p>
            <a:r>
              <a:rPr lang="nl-NL" dirty="0">
                <a:ea typeface="Batang"/>
              </a:rPr>
              <a:t> </a:t>
            </a:r>
            <a:r>
              <a:rPr lang="nl-NL" b="1" dirty="0">
                <a:ea typeface="+mj-lt"/>
                <a:cs typeface="+mj-lt"/>
              </a:rPr>
              <a:t>communiceren bij afasie</a:t>
            </a:r>
            <a:r>
              <a:rPr lang="nl-NL" dirty="0">
                <a:ea typeface="+mj-lt"/>
                <a:cs typeface="+mj-lt"/>
              </a:rPr>
              <a:t> </a:t>
            </a:r>
            <a:endParaRPr lang="nl-NL"/>
          </a:p>
          <a:p>
            <a:endParaRPr lang="nl-NL" dirty="0"/>
          </a:p>
        </p:txBody>
      </p:sp>
      <p:sp>
        <p:nvSpPr>
          <p:cNvPr id="3" name="Tijdelijke aanduiding voor inhoud 2">
            <a:extLst>
              <a:ext uri="{FF2B5EF4-FFF2-40B4-BE49-F238E27FC236}">
                <a16:creationId xmlns:a16="http://schemas.microsoft.com/office/drawing/2014/main" id="{126FF27D-12B2-498D-BF2A-B1EBBC0FADBF}"/>
              </a:ext>
            </a:extLst>
          </p:cNvPr>
          <p:cNvSpPr>
            <a:spLocks noGrp="1"/>
          </p:cNvSpPr>
          <p:nvPr>
            <p:ph idx="1"/>
          </p:nvPr>
        </p:nvSpPr>
        <p:spPr/>
        <p:txBody>
          <a:bodyPr vert="horz" lIns="91440" tIns="45720" rIns="91440" bIns="45720" rtlCol="0" anchor="t">
            <a:normAutofit/>
          </a:bodyPr>
          <a:lstStyle/>
          <a:p>
            <a:r>
              <a:rPr lang="nl-NL">
                <a:ea typeface="+mn-lt"/>
                <a:cs typeface="+mn-lt"/>
              </a:rPr>
              <a:t>Cerebrovasculair accident (ook wel CVA of beroerte genoemd) </a:t>
            </a:r>
            <a:endParaRPr lang="nl-NL">
              <a:cs typeface="+mn-lt"/>
            </a:endParaRPr>
          </a:p>
          <a:p>
            <a:r>
              <a:rPr lang="nl-NL">
                <a:ea typeface="+mn-lt"/>
                <a:cs typeface="+mn-lt"/>
              </a:rPr>
              <a:t>Jaarlijks krijgen ongeveer 45.000 mensen in Nederland een CVA. </a:t>
            </a:r>
            <a:endParaRPr lang="nl-NL">
              <a:cs typeface="+mn-lt"/>
            </a:endParaRPr>
          </a:p>
          <a:p>
            <a:r>
              <a:rPr lang="nl-NL">
                <a:ea typeface="+mn-lt"/>
                <a:cs typeface="+mn-lt"/>
              </a:rPr>
              <a:t>Hiervan houden zo’n 20.000 mensen met blijvende beperkingen over. </a:t>
            </a:r>
            <a:endParaRPr lang="nl-NL"/>
          </a:p>
        </p:txBody>
      </p:sp>
    </p:spTree>
    <p:extLst>
      <p:ext uri="{BB962C8B-B14F-4D97-AF65-F5344CB8AC3E}">
        <p14:creationId xmlns:p14="http://schemas.microsoft.com/office/powerpoint/2010/main" val="1033232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3" name="Ink 1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5" name="Rectangle 14">
            <a:extLst>
              <a:ext uri="{FF2B5EF4-FFF2-40B4-BE49-F238E27FC236}">
                <a16:creationId xmlns:a16="http://schemas.microsoft.com/office/drawing/2014/main" id="{E3D705D9-7390-4F7B-9D62-039F3DCA3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Afbeelding 5" descr="Afbeelding met tekst, vectorafbeeldingen&#10;&#10;Automatisch gegenereerde beschrijving">
            <a:extLst>
              <a:ext uri="{FF2B5EF4-FFF2-40B4-BE49-F238E27FC236}">
                <a16:creationId xmlns:a16="http://schemas.microsoft.com/office/drawing/2014/main" id="{E8CC6453-617C-43CD-ACE2-17AB351C4875}"/>
              </a:ext>
            </a:extLst>
          </p:cNvPr>
          <p:cNvPicPr>
            <a:picLocks noGrp="1" noChangeAspect="1"/>
          </p:cNvPicPr>
          <p:nvPr>
            <p:ph sz="half" idx="2"/>
          </p:nvPr>
        </p:nvPicPr>
        <p:blipFill rotWithShape="1">
          <a:blip r:embed="rId5"/>
          <a:srcRect t="6845" r="1" b="1"/>
          <a:stretch/>
        </p:blipFill>
        <p:spPr>
          <a:xfrm>
            <a:off x="7590808" y="10"/>
            <a:ext cx="4601192" cy="6857990"/>
          </a:xfrm>
          <a:custGeom>
            <a:avLst/>
            <a:gdLst/>
            <a:ahLst/>
            <a:cxnLst/>
            <a:rect l="l" t="t" r="r" b="b"/>
            <a:pathLst>
              <a:path w="4601192" h="6858000">
                <a:moveTo>
                  <a:pt x="738252" y="0"/>
                </a:moveTo>
                <a:lnTo>
                  <a:pt x="4601192" y="0"/>
                </a:lnTo>
                <a:lnTo>
                  <a:pt x="4601192" y="6858000"/>
                </a:lnTo>
                <a:lnTo>
                  <a:pt x="26600" y="6858000"/>
                </a:lnTo>
                <a:cubicBezTo>
                  <a:pt x="26892" y="6848886"/>
                  <a:pt x="27183" y="6839772"/>
                  <a:pt x="27474" y="6830658"/>
                </a:cubicBezTo>
                <a:cubicBezTo>
                  <a:pt x="26407" y="6820509"/>
                  <a:pt x="23746" y="6812097"/>
                  <a:pt x="18997" y="6807120"/>
                </a:cubicBezTo>
                <a:cubicBezTo>
                  <a:pt x="17525" y="6790325"/>
                  <a:pt x="29162" y="6774261"/>
                  <a:pt x="7137" y="6760865"/>
                </a:cubicBezTo>
                <a:cubicBezTo>
                  <a:pt x="-18690" y="6741525"/>
                  <a:pt x="36582" y="6698874"/>
                  <a:pt x="1509" y="6697766"/>
                </a:cubicBezTo>
                <a:cubicBezTo>
                  <a:pt x="39664" y="6667189"/>
                  <a:pt x="16022" y="6652694"/>
                  <a:pt x="8215" y="6616463"/>
                </a:cubicBezTo>
                <a:cubicBezTo>
                  <a:pt x="-6748" y="6590470"/>
                  <a:pt x="28879" y="6504828"/>
                  <a:pt x="36391" y="6432223"/>
                </a:cubicBezTo>
                <a:cubicBezTo>
                  <a:pt x="48645" y="6390313"/>
                  <a:pt x="62897" y="6411448"/>
                  <a:pt x="63226" y="6361482"/>
                </a:cubicBezTo>
                <a:cubicBezTo>
                  <a:pt x="58956" y="6358292"/>
                  <a:pt x="79553" y="6313235"/>
                  <a:pt x="84789" y="6290409"/>
                </a:cubicBezTo>
                <a:cubicBezTo>
                  <a:pt x="90026" y="6267583"/>
                  <a:pt x="70411" y="6240753"/>
                  <a:pt x="94648" y="6224529"/>
                </a:cubicBezTo>
                <a:cubicBezTo>
                  <a:pt x="175790" y="6142756"/>
                  <a:pt x="124488" y="6086153"/>
                  <a:pt x="150795" y="6009109"/>
                </a:cubicBezTo>
                <a:cubicBezTo>
                  <a:pt x="170315" y="5931813"/>
                  <a:pt x="154171" y="5972490"/>
                  <a:pt x="162963" y="5933293"/>
                </a:cubicBezTo>
                <a:lnTo>
                  <a:pt x="160072" y="5876809"/>
                </a:lnTo>
                <a:lnTo>
                  <a:pt x="145227" y="5835476"/>
                </a:lnTo>
                <a:cubicBezTo>
                  <a:pt x="134911" y="5801040"/>
                  <a:pt x="143825" y="5789510"/>
                  <a:pt x="148142" y="5777976"/>
                </a:cubicBezTo>
                <a:cubicBezTo>
                  <a:pt x="148142" y="5777862"/>
                  <a:pt x="148143" y="5777748"/>
                  <a:pt x="148143" y="5777634"/>
                </a:cubicBezTo>
                <a:lnTo>
                  <a:pt x="140074" y="5767522"/>
                </a:lnTo>
                <a:cubicBezTo>
                  <a:pt x="132636" y="5758605"/>
                  <a:pt x="127887" y="5750074"/>
                  <a:pt x="135915" y="5738405"/>
                </a:cubicBezTo>
                <a:lnTo>
                  <a:pt x="136567" y="5737743"/>
                </a:lnTo>
                <a:lnTo>
                  <a:pt x="123490" y="5720450"/>
                </a:lnTo>
                <a:cubicBezTo>
                  <a:pt x="137298" y="5702285"/>
                  <a:pt x="135593" y="5690529"/>
                  <a:pt x="123832" y="5675478"/>
                </a:cubicBezTo>
                <a:cubicBezTo>
                  <a:pt x="121625" y="5666952"/>
                  <a:pt x="122504" y="5659387"/>
                  <a:pt x="124569" y="5652490"/>
                </a:cubicBezTo>
                <a:lnTo>
                  <a:pt x="127524" y="5645356"/>
                </a:lnTo>
                <a:lnTo>
                  <a:pt x="115687" y="5603540"/>
                </a:lnTo>
                <a:cubicBezTo>
                  <a:pt x="116187" y="5593593"/>
                  <a:pt x="116685" y="5583645"/>
                  <a:pt x="117185" y="5573698"/>
                </a:cubicBezTo>
                <a:lnTo>
                  <a:pt x="128187" y="5578724"/>
                </a:lnTo>
                <a:lnTo>
                  <a:pt x="132990" y="5580535"/>
                </a:lnTo>
                <a:lnTo>
                  <a:pt x="133470" y="5580018"/>
                </a:lnTo>
                <a:lnTo>
                  <a:pt x="132923" y="5578485"/>
                </a:lnTo>
                <a:lnTo>
                  <a:pt x="132746" y="5563711"/>
                </a:lnTo>
                <a:cubicBezTo>
                  <a:pt x="132951" y="5549489"/>
                  <a:pt x="135516" y="5507940"/>
                  <a:pt x="134153" y="5493153"/>
                </a:cubicBezTo>
                <a:lnTo>
                  <a:pt x="124566" y="5474991"/>
                </a:lnTo>
                <a:cubicBezTo>
                  <a:pt x="119073" y="5461062"/>
                  <a:pt x="126245" y="5443046"/>
                  <a:pt x="123118" y="5430764"/>
                </a:cubicBezTo>
                <a:lnTo>
                  <a:pt x="127731" y="5390706"/>
                </a:lnTo>
                <a:lnTo>
                  <a:pt x="122359" y="5329235"/>
                </a:lnTo>
                <a:cubicBezTo>
                  <a:pt x="102663" y="5299213"/>
                  <a:pt x="95991" y="5269553"/>
                  <a:pt x="85293" y="5241830"/>
                </a:cubicBezTo>
                <a:cubicBezTo>
                  <a:pt x="72658" y="5199576"/>
                  <a:pt x="114666" y="5223439"/>
                  <a:pt x="73923" y="5173808"/>
                </a:cubicBezTo>
                <a:cubicBezTo>
                  <a:pt x="85313" y="5166518"/>
                  <a:pt x="84547" y="5159670"/>
                  <a:pt x="76238" y="5148983"/>
                </a:cubicBezTo>
                <a:cubicBezTo>
                  <a:pt x="80247" y="5132464"/>
                  <a:pt x="94902" y="5092755"/>
                  <a:pt x="97978" y="5074694"/>
                </a:cubicBezTo>
                <a:cubicBezTo>
                  <a:pt x="110731" y="5059292"/>
                  <a:pt x="83944" y="5055678"/>
                  <a:pt x="94694" y="5040617"/>
                </a:cubicBezTo>
                <a:cubicBezTo>
                  <a:pt x="94802" y="5025081"/>
                  <a:pt x="78298" y="5051506"/>
                  <a:pt x="73697" y="5034877"/>
                </a:cubicBezTo>
                <a:cubicBezTo>
                  <a:pt x="71814" y="5019478"/>
                  <a:pt x="53847" y="5017763"/>
                  <a:pt x="60452" y="5009251"/>
                </a:cubicBezTo>
                <a:cubicBezTo>
                  <a:pt x="62654" y="5006415"/>
                  <a:pt x="67586" y="5002823"/>
                  <a:pt x="76752" y="4997718"/>
                </a:cubicBezTo>
                <a:cubicBezTo>
                  <a:pt x="63037" y="4977564"/>
                  <a:pt x="80093" y="4971299"/>
                  <a:pt x="83605" y="4941112"/>
                </a:cubicBezTo>
                <a:cubicBezTo>
                  <a:pt x="71413" y="4930089"/>
                  <a:pt x="74481" y="4919724"/>
                  <a:pt x="82334" y="4909026"/>
                </a:cubicBezTo>
                <a:cubicBezTo>
                  <a:pt x="74598" y="4880945"/>
                  <a:pt x="84463" y="4853361"/>
                  <a:pt x="84533" y="4820775"/>
                </a:cubicBezTo>
                <a:cubicBezTo>
                  <a:pt x="66992" y="4787591"/>
                  <a:pt x="91097" y="4766727"/>
                  <a:pt x="91061" y="4731916"/>
                </a:cubicBezTo>
                <a:cubicBezTo>
                  <a:pt x="97317" y="4695770"/>
                  <a:pt x="116230" y="4627327"/>
                  <a:pt x="122071" y="4603897"/>
                </a:cubicBezTo>
                <a:cubicBezTo>
                  <a:pt x="117440" y="4600264"/>
                  <a:pt x="120402" y="4591022"/>
                  <a:pt x="126106" y="4591335"/>
                </a:cubicBezTo>
                <a:cubicBezTo>
                  <a:pt x="123756" y="4586933"/>
                  <a:pt x="111571" y="4577124"/>
                  <a:pt x="120368" y="4575090"/>
                </a:cubicBezTo>
                <a:lnTo>
                  <a:pt x="116699" y="4558891"/>
                </a:lnTo>
                <a:lnTo>
                  <a:pt x="117721" y="4555518"/>
                </a:lnTo>
                <a:cubicBezTo>
                  <a:pt x="123273" y="4548594"/>
                  <a:pt x="135291" y="4542181"/>
                  <a:pt x="121288" y="4532201"/>
                </a:cubicBezTo>
                <a:cubicBezTo>
                  <a:pt x="136928" y="4512310"/>
                  <a:pt x="128725" y="4502391"/>
                  <a:pt x="147711" y="4486617"/>
                </a:cubicBezTo>
                <a:cubicBezTo>
                  <a:pt x="158484" y="4463542"/>
                  <a:pt x="122280" y="4473495"/>
                  <a:pt x="144056" y="4443395"/>
                </a:cubicBezTo>
                <a:cubicBezTo>
                  <a:pt x="140912" y="4425979"/>
                  <a:pt x="142547" y="4407926"/>
                  <a:pt x="148799" y="4390977"/>
                </a:cubicBezTo>
                <a:cubicBezTo>
                  <a:pt x="155595" y="4391868"/>
                  <a:pt x="150366" y="4381694"/>
                  <a:pt x="150189" y="4377953"/>
                </a:cubicBezTo>
                <a:cubicBezTo>
                  <a:pt x="154054" y="4379688"/>
                  <a:pt x="159180" y="4373931"/>
                  <a:pt x="157161" y="4370129"/>
                </a:cubicBezTo>
                <a:cubicBezTo>
                  <a:pt x="168992" y="4355089"/>
                  <a:pt x="204839" y="4311648"/>
                  <a:pt x="221172" y="4287716"/>
                </a:cubicBezTo>
                <a:cubicBezTo>
                  <a:pt x="232682" y="4263059"/>
                  <a:pt x="256375" y="4254679"/>
                  <a:pt x="255165" y="4226534"/>
                </a:cubicBezTo>
                <a:cubicBezTo>
                  <a:pt x="266015" y="4203483"/>
                  <a:pt x="282023" y="4186568"/>
                  <a:pt x="285944" y="4164636"/>
                </a:cubicBezTo>
                <a:cubicBezTo>
                  <a:pt x="294955" y="4159143"/>
                  <a:pt x="300526" y="4152620"/>
                  <a:pt x="295693" y="4141582"/>
                </a:cubicBezTo>
                <a:cubicBezTo>
                  <a:pt x="308142" y="4121141"/>
                  <a:pt x="322089" y="4121228"/>
                  <a:pt x="319223" y="4103323"/>
                </a:cubicBezTo>
                <a:cubicBezTo>
                  <a:pt x="351512" y="4098587"/>
                  <a:pt x="328609" y="4093027"/>
                  <a:pt x="333663" y="4077824"/>
                </a:cubicBezTo>
                <a:cubicBezTo>
                  <a:pt x="335974" y="4064831"/>
                  <a:pt x="315731" y="4079163"/>
                  <a:pt x="320953" y="4068192"/>
                </a:cubicBezTo>
                <a:cubicBezTo>
                  <a:pt x="333427" y="4060380"/>
                  <a:pt x="315984" y="4050720"/>
                  <a:pt x="329962" y="4043196"/>
                </a:cubicBezTo>
                <a:cubicBezTo>
                  <a:pt x="341100" y="4053666"/>
                  <a:pt x="341751" y="4018950"/>
                  <a:pt x="353517" y="4024856"/>
                </a:cubicBezTo>
                <a:cubicBezTo>
                  <a:pt x="343556" y="4005479"/>
                  <a:pt x="366490" y="4012360"/>
                  <a:pt x="369715" y="3996365"/>
                </a:cubicBezTo>
                <a:cubicBezTo>
                  <a:pt x="367475" y="3986595"/>
                  <a:pt x="369211" y="3981543"/>
                  <a:pt x="379555" y="3979401"/>
                </a:cubicBezTo>
                <a:cubicBezTo>
                  <a:pt x="367646" y="3933458"/>
                  <a:pt x="388974" y="3961494"/>
                  <a:pt x="394185" y="3928228"/>
                </a:cubicBezTo>
                <a:cubicBezTo>
                  <a:pt x="396507" y="3898275"/>
                  <a:pt x="404954" y="3867782"/>
                  <a:pt x="390160" y="3828676"/>
                </a:cubicBezTo>
                <a:cubicBezTo>
                  <a:pt x="384585" y="3819798"/>
                  <a:pt x="387756" y="3808027"/>
                  <a:pt x="397237" y="3802385"/>
                </a:cubicBezTo>
                <a:cubicBezTo>
                  <a:pt x="398869" y="3801415"/>
                  <a:pt x="400632" y="3800665"/>
                  <a:pt x="402468" y="3800163"/>
                </a:cubicBezTo>
                <a:cubicBezTo>
                  <a:pt x="406187" y="3784407"/>
                  <a:pt x="412833" y="3729161"/>
                  <a:pt x="419553" y="3707849"/>
                </a:cubicBezTo>
                <a:cubicBezTo>
                  <a:pt x="427191" y="3696536"/>
                  <a:pt x="450857" y="3687984"/>
                  <a:pt x="442791" y="3672289"/>
                </a:cubicBezTo>
                <a:cubicBezTo>
                  <a:pt x="454321" y="3676732"/>
                  <a:pt x="442406" y="3654553"/>
                  <a:pt x="453506" y="3651490"/>
                </a:cubicBezTo>
                <a:cubicBezTo>
                  <a:pt x="462536" y="3649938"/>
                  <a:pt x="461024" y="3642848"/>
                  <a:pt x="463867" y="3637308"/>
                </a:cubicBezTo>
                <a:cubicBezTo>
                  <a:pt x="472833" y="3633114"/>
                  <a:pt x="478706" y="3605537"/>
                  <a:pt x="476438" y="3596088"/>
                </a:cubicBezTo>
                <a:cubicBezTo>
                  <a:pt x="464530" y="3569650"/>
                  <a:pt x="500049" y="3546790"/>
                  <a:pt x="491497" y="3525619"/>
                </a:cubicBezTo>
                <a:cubicBezTo>
                  <a:pt x="491833" y="3519984"/>
                  <a:pt x="493497" y="3515264"/>
                  <a:pt x="495979" y="3511139"/>
                </a:cubicBezTo>
                <a:lnTo>
                  <a:pt x="504897" y="3500760"/>
                </a:lnTo>
                <a:lnTo>
                  <a:pt x="511383" y="3500156"/>
                </a:lnTo>
                <a:lnTo>
                  <a:pt x="514661" y="3492522"/>
                </a:lnTo>
                <a:lnTo>
                  <a:pt x="516591" y="3490924"/>
                </a:lnTo>
                <a:cubicBezTo>
                  <a:pt x="520304" y="3487883"/>
                  <a:pt x="523811" y="3484792"/>
                  <a:pt x="526604" y="3481328"/>
                </a:cubicBezTo>
                <a:cubicBezTo>
                  <a:pt x="501233" y="3472978"/>
                  <a:pt x="546190" y="3450491"/>
                  <a:pt x="521677" y="3450102"/>
                </a:cubicBezTo>
                <a:cubicBezTo>
                  <a:pt x="532617" y="3429618"/>
                  <a:pt x="506415" y="3434623"/>
                  <a:pt x="537252" y="3420520"/>
                </a:cubicBezTo>
                <a:cubicBezTo>
                  <a:pt x="538177" y="3379165"/>
                  <a:pt x="597072" y="3324511"/>
                  <a:pt x="584418" y="3284165"/>
                </a:cubicBezTo>
                <a:cubicBezTo>
                  <a:pt x="595839" y="3253336"/>
                  <a:pt x="600583" y="3260142"/>
                  <a:pt x="605777" y="3235544"/>
                </a:cubicBezTo>
                <a:cubicBezTo>
                  <a:pt x="616179" y="3195982"/>
                  <a:pt x="622759" y="3088699"/>
                  <a:pt x="624913" y="3057384"/>
                </a:cubicBezTo>
                <a:cubicBezTo>
                  <a:pt x="621988" y="3054365"/>
                  <a:pt x="620005" y="3051091"/>
                  <a:pt x="618697" y="3047652"/>
                </a:cubicBezTo>
                <a:lnTo>
                  <a:pt x="616644" y="3037529"/>
                </a:lnTo>
                <a:lnTo>
                  <a:pt x="617876" y="3036541"/>
                </a:lnTo>
                <a:cubicBezTo>
                  <a:pt x="621043" y="3031669"/>
                  <a:pt x="621147" y="3028266"/>
                  <a:pt x="619896" y="3025524"/>
                </a:cubicBezTo>
                <a:lnTo>
                  <a:pt x="617374" y="3022606"/>
                </a:lnTo>
                <a:cubicBezTo>
                  <a:pt x="617526" y="3020033"/>
                  <a:pt x="617679" y="3017460"/>
                  <a:pt x="617831" y="3014887"/>
                </a:cubicBezTo>
                <a:lnTo>
                  <a:pt x="616227" y="2999257"/>
                </a:lnTo>
                <a:lnTo>
                  <a:pt x="618274" y="2996732"/>
                </a:lnTo>
                <a:cubicBezTo>
                  <a:pt x="618686" y="2989081"/>
                  <a:pt x="619099" y="2981431"/>
                  <a:pt x="619511" y="2973780"/>
                </a:cubicBezTo>
                <a:lnTo>
                  <a:pt x="620642" y="2973655"/>
                </a:lnTo>
                <a:cubicBezTo>
                  <a:pt x="623208" y="2972846"/>
                  <a:pt x="625154" y="2971263"/>
                  <a:pt x="625859" y="2968014"/>
                </a:cubicBezTo>
                <a:cubicBezTo>
                  <a:pt x="641104" y="2975784"/>
                  <a:pt x="632553" y="2967071"/>
                  <a:pt x="633290" y="2956801"/>
                </a:cubicBezTo>
                <a:cubicBezTo>
                  <a:pt x="657130" y="2966578"/>
                  <a:pt x="649356" y="2935726"/>
                  <a:pt x="664209" y="2933298"/>
                </a:cubicBezTo>
                <a:cubicBezTo>
                  <a:pt x="664212" y="2925534"/>
                  <a:pt x="664649" y="2917501"/>
                  <a:pt x="665622" y="2909390"/>
                </a:cubicBezTo>
                <a:lnTo>
                  <a:pt x="666516" y="2904671"/>
                </a:lnTo>
                <a:lnTo>
                  <a:pt x="666785" y="2904615"/>
                </a:lnTo>
                <a:cubicBezTo>
                  <a:pt x="667515" y="2903671"/>
                  <a:pt x="668011" y="2902150"/>
                  <a:pt x="668228" y="2899714"/>
                </a:cubicBezTo>
                <a:cubicBezTo>
                  <a:pt x="668200" y="2898499"/>
                  <a:pt x="668172" y="2897282"/>
                  <a:pt x="668144" y="2896066"/>
                </a:cubicBezTo>
                <a:lnTo>
                  <a:pt x="669877" y="2886912"/>
                </a:lnTo>
                <a:lnTo>
                  <a:pt x="672144" y="2884014"/>
                </a:lnTo>
                <a:lnTo>
                  <a:pt x="675452" y="2883229"/>
                </a:lnTo>
                <a:cubicBezTo>
                  <a:pt x="675391" y="2882933"/>
                  <a:pt x="675329" y="2882639"/>
                  <a:pt x="675268" y="2882343"/>
                </a:cubicBezTo>
                <a:cubicBezTo>
                  <a:pt x="671128" y="2875325"/>
                  <a:pt x="663714" y="2872524"/>
                  <a:pt x="687009" y="2866529"/>
                </a:cubicBezTo>
                <a:cubicBezTo>
                  <a:pt x="681161" y="2850828"/>
                  <a:pt x="694937" y="2849285"/>
                  <a:pt x="703772" y="2829536"/>
                </a:cubicBezTo>
                <a:cubicBezTo>
                  <a:pt x="697142" y="2820214"/>
                  <a:pt x="701540" y="2813723"/>
                  <a:pt x="709503" y="2807759"/>
                </a:cubicBezTo>
                <a:cubicBezTo>
                  <a:pt x="709675" y="2787664"/>
                  <a:pt x="722617" y="2770658"/>
                  <a:pt x="729434" y="2748755"/>
                </a:cubicBezTo>
                <a:cubicBezTo>
                  <a:pt x="723495" y="2723695"/>
                  <a:pt x="745457" y="2713438"/>
                  <a:pt x="752657" y="2690022"/>
                </a:cubicBezTo>
                <a:cubicBezTo>
                  <a:pt x="738132" y="2667595"/>
                  <a:pt x="772440" y="2674802"/>
                  <a:pt x="782299" y="2663439"/>
                </a:cubicBezTo>
                <a:lnTo>
                  <a:pt x="783672" y="2660083"/>
                </a:lnTo>
                <a:cubicBezTo>
                  <a:pt x="783367" y="2657010"/>
                  <a:pt x="783060" y="2653937"/>
                  <a:pt x="782755" y="2650864"/>
                </a:cubicBezTo>
                <a:lnTo>
                  <a:pt x="781641" y="2647388"/>
                </a:lnTo>
                <a:cubicBezTo>
                  <a:pt x="781160" y="2644997"/>
                  <a:pt x="781208" y="2643412"/>
                  <a:pt x="781648" y="2642321"/>
                </a:cubicBezTo>
                <a:lnTo>
                  <a:pt x="781893" y="2642199"/>
                </a:lnTo>
                <a:cubicBezTo>
                  <a:pt x="781736" y="2640614"/>
                  <a:pt x="781577" y="2639031"/>
                  <a:pt x="781420" y="2637446"/>
                </a:cubicBezTo>
                <a:cubicBezTo>
                  <a:pt x="780062" y="2629421"/>
                  <a:pt x="778210" y="2621608"/>
                  <a:pt x="776013" y="2614161"/>
                </a:cubicBezTo>
                <a:cubicBezTo>
                  <a:pt x="789698" y="2608058"/>
                  <a:pt x="773433" y="2580448"/>
                  <a:pt x="799274" y="2583767"/>
                </a:cubicBezTo>
                <a:cubicBezTo>
                  <a:pt x="797076" y="2573730"/>
                  <a:pt x="786332" y="2567549"/>
                  <a:pt x="803286" y="2571126"/>
                </a:cubicBezTo>
                <a:lnTo>
                  <a:pt x="804150" y="2569441"/>
                </a:lnTo>
                <a:lnTo>
                  <a:pt x="800301" y="2563632"/>
                </a:lnTo>
                <a:cubicBezTo>
                  <a:pt x="798670" y="2557453"/>
                  <a:pt x="797071" y="2551799"/>
                  <a:pt x="793576" y="2556344"/>
                </a:cubicBezTo>
                <a:cubicBezTo>
                  <a:pt x="785387" y="2548895"/>
                  <a:pt x="796146" y="2540807"/>
                  <a:pt x="788869" y="2533157"/>
                </a:cubicBezTo>
                <a:cubicBezTo>
                  <a:pt x="786041" y="2522927"/>
                  <a:pt x="797801" y="2536851"/>
                  <a:pt x="796781" y="2524899"/>
                </a:cubicBezTo>
                <a:cubicBezTo>
                  <a:pt x="796934" y="2523879"/>
                  <a:pt x="797088" y="2522860"/>
                  <a:pt x="797241" y="2521840"/>
                </a:cubicBezTo>
                <a:lnTo>
                  <a:pt x="796029" y="2516618"/>
                </a:lnTo>
                <a:lnTo>
                  <a:pt x="792761" y="2514462"/>
                </a:lnTo>
                <a:cubicBezTo>
                  <a:pt x="790774" y="2512148"/>
                  <a:pt x="789910" y="2508859"/>
                  <a:pt x="791595" y="2503381"/>
                </a:cubicBezTo>
                <a:lnTo>
                  <a:pt x="792181" y="2502571"/>
                </a:lnTo>
                <a:lnTo>
                  <a:pt x="788824" y="2501027"/>
                </a:lnTo>
                <a:lnTo>
                  <a:pt x="787270" y="2492600"/>
                </a:lnTo>
                <a:lnTo>
                  <a:pt x="778877" y="2485183"/>
                </a:lnTo>
                <a:lnTo>
                  <a:pt x="780557" y="2480669"/>
                </a:lnTo>
                <a:lnTo>
                  <a:pt x="783964" y="2480825"/>
                </a:lnTo>
                <a:lnTo>
                  <a:pt x="775765" y="2465130"/>
                </a:lnTo>
                <a:cubicBezTo>
                  <a:pt x="778982" y="2455259"/>
                  <a:pt x="775818" y="2449073"/>
                  <a:pt x="770558" y="2443685"/>
                </a:cubicBezTo>
                <a:cubicBezTo>
                  <a:pt x="768821" y="2423506"/>
                  <a:pt x="759680" y="2407402"/>
                  <a:pt x="753813" y="2385914"/>
                </a:cubicBezTo>
                <a:cubicBezTo>
                  <a:pt x="755336" y="2360280"/>
                  <a:pt x="741334" y="2351643"/>
                  <a:pt x="735113" y="2328662"/>
                </a:cubicBezTo>
                <a:cubicBezTo>
                  <a:pt x="742984" y="2301647"/>
                  <a:pt x="715756" y="2318371"/>
                  <a:pt x="713172" y="2298217"/>
                </a:cubicBezTo>
                <a:cubicBezTo>
                  <a:pt x="718425" y="2262517"/>
                  <a:pt x="703833" y="2301922"/>
                  <a:pt x="698974" y="2250782"/>
                </a:cubicBezTo>
                <a:cubicBezTo>
                  <a:pt x="700296" y="2247398"/>
                  <a:pt x="697378" y="2241930"/>
                  <a:pt x="695006" y="2243352"/>
                </a:cubicBezTo>
                <a:cubicBezTo>
                  <a:pt x="695218" y="2239945"/>
                  <a:pt x="698649" y="2230878"/>
                  <a:pt x="694540" y="2231409"/>
                </a:cubicBezTo>
                <a:cubicBezTo>
                  <a:pt x="691262" y="2215680"/>
                  <a:pt x="690791" y="2199138"/>
                  <a:pt x="693174" y="2183375"/>
                </a:cubicBezTo>
                <a:cubicBezTo>
                  <a:pt x="680938" y="2154998"/>
                  <a:pt x="702415" y="2165592"/>
                  <a:pt x="696594" y="2144085"/>
                </a:cubicBezTo>
                <a:cubicBezTo>
                  <a:pt x="685630" y="2128897"/>
                  <a:pt x="690840" y="2120189"/>
                  <a:pt x="682003" y="2101383"/>
                </a:cubicBezTo>
                <a:cubicBezTo>
                  <a:pt x="690702" y="2092860"/>
                  <a:pt x="683661" y="2086506"/>
                  <a:pt x="680520" y="2079956"/>
                </a:cubicBezTo>
                <a:lnTo>
                  <a:pt x="680002" y="2076836"/>
                </a:lnTo>
                <a:lnTo>
                  <a:pt x="682664" y="2062205"/>
                </a:lnTo>
                <a:cubicBezTo>
                  <a:pt x="677435" y="2059982"/>
                  <a:pt x="685036" y="2051541"/>
                  <a:pt x="686574" y="2047621"/>
                </a:cubicBezTo>
                <a:cubicBezTo>
                  <a:pt x="683137" y="2047669"/>
                  <a:pt x="681618" y="2039112"/>
                  <a:pt x="684505" y="2035989"/>
                </a:cubicBezTo>
                <a:cubicBezTo>
                  <a:pt x="697744" y="1971545"/>
                  <a:pt x="665102" y="2008454"/>
                  <a:pt x="684926" y="1969476"/>
                </a:cubicBezTo>
                <a:cubicBezTo>
                  <a:pt x="689323" y="1943615"/>
                  <a:pt x="649725" y="1944656"/>
                  <a:pt x="669491" y="1917869"/>
                </a:cubicBezTo>
                <a:cubicBezTo>
                  <a:pt x="670499" y="1886102"/>
                  <a:pt x="656602" y="1866056"/>
                  <a:pt x="668084" y="1836507"/>
                </a:cubicBezTo>
                <a:cubicBezTo>
                  <a:pt x="668964" y="1806766"/>
                  <a:pt x="663816" y="1781182"/>
                  <a:pt x="669261" y="1755879"/>
                </a:cubicBezTo>
                <a:cubicBezTo>
                  <a:pt x="664845" y="1745788"/>
                  <a:pt x="663293" y="1736202"/>
                  <a:pt x="670934" y="1726651"/>
                </a:cubicBezTo>
                <a:cubicBezTo>
                  <a:pt x="669678" y="1698957"/>
                  <a:pt x="659604" y="1692528"/>
                  <a:pt x="668418" y="1674709"/>
                </a:cubicBezTo>
                <a:cubicBezTo>
                  <a:pt x="663052" y="1669668"/>
                  <a:pt x="660191" y="1666183"/>
                  <a:pt x="658947" y="1663502"/>
                </a:cubicBezTo>
                <a:cubicBezTo>
                  <a:pt x="655218" y="1655460"/>
                  <a:pt x="666065" y="1654644"/>
                  <a:pt x="667634" y="1640672"/>
                </a:cubicBezTo>
                <a:cubicBezTo>
                  <a:pt x="670870" y="1625689"/>
                  <a:pt x="680041" y="1650492"/>
                  <a:pt x="680416" y="1636309"/>
                </a:cubicBezTo>
                <a:cubicBezTo>
                  <a:pt x="674381" y="1622116"/>
                  <a:pt x="690581" y="1619938"/>
                  <a:pt x="683355" y="1605349"/>
                </a:cubicBezTo>
                <a:cubicBezTo>
                  <a:pt x="671388" y="1611345"/>
                  <a:pt x="684009" y="1573894"/>
                  <a:pt x="673311" y="1574712"/>
                </a:cubicBezTo>
                <a:cubicBezTo>
                  <a:pt x="687788" y="1558635"/>
                  <a:pt x="668681" y="1555273"/>
                  <a:pt x="672392" y="1536647"/>
                </a:cubicBezTo>
                <a:cubicBezTo>
                  <a:pt x="677688" y="1527242"/>
                  <a:pt x="678342" y="1521025"/>
                  <a:pt x="671702" y="1513896"/>
                </a:cubicBezTo>
                <a:cubicBezTo>
                  <a:pt x="697596" y="1470305"/>
                  <a:pt x="671673" y="1490329"/>
                  <a:pt x="680462" y="1452296"/>
                </a:cubicBezTo>
                <a:cubicBezTo>
                  <a:pt x="690082" y="1419160"/>
                  <a:pt x="695497" y="1382582"/>
                  <a:pt x="720892" y="1347657"/>
                </a:cubicBezTo>
                <a:cubicBezTo>
                  <a:pt x="728252" y="1340763"/>
                  <a:pt x="730408" y="1326684"/>
                  <a:pt x="725707" y="1316214"/>
                </a:cubicBezTo>
                <a:cubicBezTo>
                  <a:pt x="724898" y="1314411"/>
                  <a:pt x="723913" y="1312787"/>
                  <a:pt x="722781" y="1311390"/>
                </a:cubicBezTo>
                <a:cubicBezTo>
                  <a:pt x="740925" y="1290091"/>
                  <a:pt x="731077" y="1279232"/>
                  <a:pt x="743580" y="1268952"/>
                </a:cubicBezTo>
                <a:cubicBezTo>
                  <a:pt x="747716" y="1237645"/>
                  <a:pt x="734341" y="1214150"/>
                  <a:pt x="745282" y="1204622"/>
                </a:cubicBezTo>
                <a:cubicBezTo>
                  <a:pt x="744051" y="1188944"/>
                  <a:pt x="730234" y="1168727"/>
                  <a:pt x="741960" y="1155703"/>
                </a:cubicBezTo>
                <a:cubicBezTo>
                  <a:pt x="731985" y="1155066"/>
                  <a:pt x="748925" y="1136907"/>
                  <a:pt x="742087" y="1128440"/>
                </a:cubicBezTo>
                <a:cubicBezTo>
                  <a:pt x="736171" y="1122556"/>
                  <a:pt x="739932" y="1115674"/>
                  <a:pt x="739973" y="1108417"/>
                </a:cubicBezTo>
                <a:cubicBezTo>
                  <a:pt x="735099" y="1099737"/>
                  <a:pt x="741268" y="1067483"/>
                  <a:pt x="746465" y="1058433"/>
                </a:cubicBezTo>
                <a:cubicBezTo>
                  <a:pt x="765005" y="1035713"/>
                  <a:pt x="748052" y="994640"/>
                  <a:pt x="762191" y="975987"/>
                </a:cubicBezTo>
                <a:cubicBezTo>
                  <a:pt x="764072" y="969800"/>
                  <a:pt x="764654" y="963971"/>
                  <a:pt x="764423" y="958395"/>
                </a:cubicBezTo>
                <a:lnTo>
                  <a:pt x="761915" y="943118"/>
                </a:lnTo>
                <a:lnTo>
                  <a:pt x="757474" y="939439"/>
                </a:lnTo>
                <a:cubicBezTo>
                  <a:pt x="757647" y="936206"/>
                  <a:pt x="757819" y="932972"/>
                  <a:pt x="757991" y="929739"/>
                </a:cubicBezTo>
                <a:lnTo>
                  <a:pt x="757204" y="927127"/>
                </a:lnTo>
                <a:cubicBezTo>
                  <a:pt x="755678" y="922138"/>
                  <a:pt x="754319" y="917190"/>
                  <a:pt x="753613" y="912177"/>
                </a:cubicBezTo>
                <a:cubicBezTo>
                  <a:pt x="775028" y="915106"/>
                  <a:pt x="751138" y="870019"/>
                  <a:pt x="768933" y="881067"/>
                </a:cubicBezTo>
                <a:cubicBezTo>
                  <a:pt x="768780" y="854032"/>
                  <a:pt x="782103" y="846928"/>
                  <a:pt x="765219" y="817416"/>
                </a:cubicBezTo>
                <a:cubicBezTo>
                  <a:pt x="780144" y="772732"/>
                  <a:pt x="762831" y="740070"/>
                  <a:pt x="787152" y="702815"/>
                </a:cubicBezTo>
                <a:cubicBezTo>
                  <a:pt x="777404" y="708645"/>
                  <a:pt x="779667" y="685431"/>
                  <a:pt x="783947" y="672401"/>
                </a:cubicBezTo>
                <a:cubicBezTo>
                  <a:pt x="745609" y="693593"/>
                  <a:pt x="816557" y="618072"/>
                  <a:pt x="789277" y="612154"/>
                </a:cubicBezTo>
                <a:cubicBezTo>
                  <a:pt x="814029" y="607196"/>
                  <a:pt x="790950" y="545243"/>
                  <a:pt x="816705" y="516197"/>
                </a:cubicBezTo>
                <a:cubicBezTo>
                  <a:pt x="818115" y="496236"/>
                  <a:pt x="819907" y="464307"/>
                  <a:pt x="823696" y="446558"/>
                </a:cubicBezTo>
                <a:lnTo>
                  <a:pt x="819138" y="402046"/>
                </a:lnTo>
                <a:cubicBezTo>
                  <a:pt x="813660" y="377878"/>
                  <a:pt x="816214" y="373884"/>
                  <a:pt x="809089" y="322733"/>
                </a:cubicBezTo>
                <a:cubicBezTo>
                  <a:pt x="809391" y="257376"/>
                  <a:pt x="793760" y="267420"/>
                  <a:pt x="798307" y="204587"/>
                </a:cubicBezTo>
                <a:cubicBezTo>
                  <a:pt x="791298" y="201120"/>
                  <a:pt x="789378" y="133016"/>
                  <a:pt x="784841" y="127724"/>
                </a:cubicBezTo>
                <a:lnTo>
                  <a:pt x="774543" y="110945"/>
                </a:lnTo>
                <a:lnTo>
                  <a:pt x="775980" y="108356"/>
                </a:lnTo>
                <a:cubicBezTo>
                  <a:pt x="778096" y="97517"/>
                  <a:pt x="775985" y="91347"/>
                  <a:pt x="772015" y="87265"/>
                </a:cubicBezTo>
                <a:lnTo>
                  <a:pt x="765760" y="83713"/>
                </a:lnTo>
                <a:lnTo>
                  <a:pt x="761352" y="69573"/>
                </a:lnTo>
                <a:lnTo>
                  <a:pt x="748123" y="42623"/>
                </a:lnTo>
                <a:lnTo>
                  <a:pt x="749910" y="36737"/>
                </a:lnTo>
                <a:close/>
              </a:path>
            </a:pathLst>
          </a:custGeom>
        </p:spPr>
      </p:pic>
      <p:sp>
        <p:nvSpPr>
          <p:cNvPr id="2" name="Titel 1">
            <a:extLst>
              <a:ext uri="{FF2B5EF4-FFF2-40B4-BE49-F238E27FC236}">
                <a16:creationId xmlns:a16="http://schemas.microsoft.com/office/drawing/2014/main" id="{FE62797F-3899-49DD-B8A9-92F33BE3972B}"/>
              </a:ext>
            </a:extLst>
          </p:cNvPr>
          <p:cNvSpPr>
            <a:spLocks noGrp="1"/>
          </p:cNvSpPr>
          <p:nvPr>
            <p:ph type="title"/>
          </p:nvPr>
        </p:nvSpPr>
        <p:spPr>
          <a:xfrm>
            <a:off x="1050879" y="609601"/>
            <a:ext cx="6721521" cy="1216024"/>
          </a:xfrm>
        </p:spPr>
        <p:txBody>
          <a:bodyPr vert="horz" lIns="91440" tIns="45720" rIns="91440" bIns="45720" rtlCol="0" anchor="ctr">
            <a:normAutofit/>
          </a:bodyPr>
          <a:lstStyle/>
          <a:p>
            <a:r>
              <a:rPr lang="en-US"/>
              <a:t>Oorzaken</a:t>
            </a:r>
          </a:p>
        </p:txBody>
      </p:sp>
      <p:sp>
        <p:nvSpPr>
          <p:cNvPr id="3" name="Tijdelijke aanduiding voor inhoud 2">
            <a:extLst>
              <a:ext uri="{FF2B5EF4-FFF2-40B4-BE49-F238E27FC236}">
                <a16:creationId xmlns:a16="http://schemas.microsoft.com/office/drawing/2014/main" id="{08DFD055-F4FB-4B00-BBBF-9E846597CFD5}"/>
              </a:ext>
            </a:extLst>
          </p:cNvPr>
          <p:cNvSpPr>
            <a:spLocks noGrp="1"/>
          </p:cNvSpPr>
          <p:nvPr>
            <p:ph sz="half" idx="1"/>
          </p:nvPr>
        </p:nvSpPr>
        <p:spPr>
          <a:xfrm>
            <a:off x="1050879" y="2135875"/>
            <a:ext cx="5670643" cy="4118502"/>
          </a:xfrm>
        </p:spPr>
        <p:txBody>
          <a:bodyPr vert="horz" lIns="91440" tIns="45720" rIns="91440" bIns="45720" rtlCol="0">
            <a:normAutofit/>
          </a:bodyPr>
          <a:lstStyle/>
          <a:p>
            <a:r>
              <a:rPr lang="en-US"/>
              <a:t>hersenbloeding, </a:t>
            </a:r>
          </a:p>
          <a:p>
            <a:r>
              <a:rPr lang="en-US"/>
              <a:t>een herseninfarct </a:t>
            </a:r>
          </a:p>
          <a:p>
            <a:r>
              <a:rPr lang="en-US"/>
              <a:t>of een aneurysma. </a:t>
            </a:r>
          </a:p>
          <a:p>
            <a:r>
              <a:rPr lang="en-US"/>
              <a:t>Het gaat hierbij om een beschadiging in de hersenen door een teveel (zoals bij een hersenbloeding) of juist een tekort aan bloed (zoals bij een herseninfarct).</a:t>
            </a:r>
          </a:p>
          <a:p>
            <a:endParaRPr lang="en-US"/>
          </a:p>
        </p:txBody>
      </p:sp>
      <p:sp>
        <p:nvSpPr>
          <p:cNvPr id="17" name="Freeform: Shape 16">
            <a:extLst>
              <a:ext uri="{FF2B5EF4-FFF2-40B4-BE49-F238E27FC236}">
                <a16:creationId xmlns:a16="http://schemas.microsoft.com/office/drawing/2014/main" id="{588716B6-19BA-4C13-A3E6-380170A88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6364" y="2259463"/>
            <a:ext cx="2311233" cy="295642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6" descr="Afbeelding met tekst, vectorafbeeldingen&#10;&#10;Automatisch gegenereerde beschrijving">
            <a:extLst>
              <a:ext uri="{FF2B5EF4-FFF2-40B4-BE49-F238E27FC236}">
                <a16:creationId xmlns:a16="http://schemas.microsoft.com/office/drawing/2014/main" id="{AD685CCF-6F07-4190-B50A-F6DF69F3D7CC}"/>
              </a:ext>
            </a:extLst>
          </p:cNvPr>
          <p:cNvPicPr>
            <a:picLocks noChangeAspect="1"/>
          </p:cNvPicPr>
          <p:nvPr/>
        </p:nvPicPr>
        <p:blipFill rotWithShape="1">
          <a:blip r:embed="rId6"/>
          <a:srcRect t="23985" r="-1" b="-1"/>
          <a:stretch/>
        </p:blipFill>
        <p:spPr>
          <a:xfrm>
            <a:off x="7180785" y="2362994"/>
            <a:ext cx="2106092" cy="2771776"/>
          </a:xfrm>
          <a:prstGeom prst="rect">
            <a:avLst/>
          </a:prstGeom>
        </p:spPr>
      </p:pic>
    </p:spTree>
    <p:extLst>
      <p:ext uri="{BB962C8B-B14F-4D97-AF65-F5344CB8AC3E}">
        <p14:creationId xmlns:p14="http://schemas.microsoft.com/office/powerpoint/2010/main" val="403046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DC8CA78-AA6A-4922-8CCE-2F97FD78B9AB}"/>
              </a:ext>
            </a:extLst>
          </p:cNvPr>
          <p:cNvSpPr>
            <a:spLocks noGrp="1"/>
          </p:cNvSpPr>
          <p:nvPr>
            <p:ph type="title"/>
          </p:nvPr>
        </p:nvSpPr>
        <p:spPr>
          <a:xfrm>
            <a:off x="1050879" y="609601"/>
            <a:ext cx="9810604" cy="1216024"/>
          </a:xfrm>
        </p:spPr>
        <p:txBody>
          <a:bodyPr>
            <a:normAutofit/>
          </a:bodyPr>
          <a:lstStyle/>
          <a:p>
            <a:r>
              <a:rPr lang="nl-NL">
                <a:ea typeface="Batang"/>
              </a:rPr>
              <a:t>Vercshillende functies</a:t>
            </a:r>
            <a:endParaRPr lang="nl-NL"/>
          </a:p>
        </p:txBody>
      </p:sp>
      <p:sp>
        <p:nvSpPr>
          <p:cNvPr id="3" name="Tijdelijke aanduiding voor inhoud 2">
            <a:extLst>
              <a:ext uri="{FF2B5EF4-FFF2-40B4-BE49-F238E27FC236}">
                <a16:creationId xmlns:a16="http://schemas.microsoft.com/office/drawing/2014/main" id="{705D90A6-2714-45CD-8005-CBD0FD4D1E08}"/>
              </a:ext>
            </a:extLst>
          </p:cNvPr>
          <p:cNvSpPr>
            <a:spLocks noGrp="1"/>
          </p:cNvSpPr>
          <p:nvPr>
            <p:ph idx="1"/>
          </p:nvPr>
        </p:nvSpPr>
        <p:spPr>
          <a:xfrm>
            <a:off x="1050879" y="2296161"/>
            <a:ext cx="4788505" cy="3846012"/>
          </a:xfrm>
        </p:spPr>
        <p:txBody>
          <a:bodyPr vert="horz" lIns="91440" tIns="45720" rIns="91440" bIns="45720" rtlCol="0">
            <a:normAutofit/>
          </a:bodyPr>
          <a:lstStyle/>
          <a:p>
            <a:r>
              <a:rPr lang="nl-NL">
                <a:ea typeface="+mn-lt"/>
                <a:cs typeface="+mn-lt"/>
              </a:rPr>
              <a:t>. Hierbij zijn dan vaak ook veel functies in meerdere of mindere mate aangedaan, zowel fysiek als cognitief. Deze kunnen echter voor</a:t>
            </a:r>
            <a:endParaRPr lang="nl-NL">
              <a:cs typeface="+mn-lt"/>
            </a:endParaRPr>
          </a:p>
          <a:p>
            <a:r>
              <a:rPr lang="nl-NL">
                <a:ea typeface="+mn-lt"/>
                <a:cs typeface="+mn-lt"/>
              </a:rPr>
              <a:t>1. Grote hersenen (ook wel ‘Cerebrum’ genoemd).</a:t>
            </a:r>
            <a:endParaRPr lang="nl-NL" dirty="0">
              <a:ea typeface="+mn-lt"/>
              <a:cs typeface="+mn-lt"/>
            </a:endParaRPr>
          </a:p>
          <a:p>
            <a:r>
              <a:rPr lang="nl-NL">
                <a:ea typeface="+mn-lt"/>
                <a:cs typeface="+mn-lt"/>
              </a:rPr>
              <a:t>2. Kleine hersenen ’cerebellum’</a:t>
            </a:r>
            <a:endParaRPr lang="nl-NL" dirty="0">
              <a:ea typeface="+mn-lt"/>
              <a:cs typeface="+mn-lt"/>
            </a:endParaRPr>
          </a:p>
          <a:p>
            <a:r>
              <a:rPr lang="nl-NL">
                <a:ea typeface="+mn-lt"/>
                <a:cs typeface="+mn-lt"/>
              </a:rPr>
              <a:t>3. Hersenstam (onder de hersenen)</a:t>
            </a:r>
            <a:endParaRPr lang="nl-NL" dirty="0">
              <a:ea typeface="+mn-lt"/>
              <a:cs typeface="+mn-lt"/>
            </a:endParaRPr>
          </a:p>
        </p:txBody>
      </p:sp>
      <p:pic>
        <p:nvPicPr>
          <p:cNvPr id="4" name="Afbeelding 4">
            <a:extLst>
              <a:ext uri="{FF2B5EF4-FFF2-40B4-BE49-F238E27FC236}">
                <a16:creationId xmlns:a16="http://schemas.microsoft.com/office/drawing/2014/main" id="{3E7F3D11-8C9C-4C5F-B08B-D94A6A1DB583}"/>
              </a:ext>
            </a:extLst>
          </p:cNvPr>
          <p:cNvPicPr>
            <a:picLocks noChangeAspect="1"/>
          </p:cNvPicPr>
          <p:nvPr/>
        </p:nvPicPr>
        <p:blipFill>
          <a:blip r:embed="rId2"/>
          <a:stretch>
            <a:fillRect/>
          </a:stretch>
        </p:blipFill>
        <p:spPr>
          <a:xfrm>
            <a:off x="6450426" y="2344913"/>
            <a:ext cx="4788505" cy="3112528"/>
          </a:xfrm>
          <a:prstGeom prst="rect">
            <a:avLst/>
          </a:prstGeom>
        </p:spPr>
      </p:pic>
      <p:sp>
        <p:nvSpPr>
          <p:cNvPr id="13" name="Freeform: Shape 12">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7279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1"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3" name="Rectangle 12">
            <a:extLst>
              <a:ext uri="{FF2B5EF4-FFF2-40B4-BE49-F238E27FC236}">
                <a16:creationId xmlns:a16="http://schemas.microsoft.com/office/drawing/2014/main" id="{E914257E-1E2A-4AC7-89EC-1FB65C9C0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3E1C8F1-97F5-489C-8308-958F09657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el 1">
            <a:extLst>
              <a:ext uri="{FF2B5EF4-FFF2-40B4-BE49-F238E27FC236}">
                <a16:creationId xmlns:a16="http://schemas.microsoft.com/office/drawing/2014/main" id="{6296FA09-B82E-415A-87D4-C5F29E15FE1C}"/>
              </a:ext>
            </a:extLst>
          </p:cNvPr>
          <p:cNvSpPr>
            <a:spLocks noGrp="1"/>
          </p:cNvSpPr>
          <p:nvPr>
            <p:ph type="title"/>
          </p:nvPr>
        </p:nvSpPr>
        <p:spPr>
          <a:xfrm>
            <a:off x="723901" y="509587"/>
            <a:ext cx="7649239" cy="742951"/>
          </a:xfrm>
        </p:spPr>
        <p:txBody>
          <a:bodyPr vert="horz" lIns="91440" tIns="45720" rIns="91440" bIns="45720" rtlCol="0" anchor="ctr">
            <a:normAutofit/>
          </a:bodyPr>
          <a:lstStyle/>
          <a:p>
            <a:r>
              <a:rPr lang="en-US"/>
              <a:t>Cognitieve hiërarchie</a:t>
            </a:r>
          </a:p>
        </p:txBody>
      </p:sp>
      <p:pic>
        <p:nvPicPr>
          <p:cNvPr id="4" name="Afbeelding 4" descr="Afbeelding met tekst, visitekaartje&#10;&#10;Automatisch gegenereerde beschrijving">
            <a:extLst>
              <a:ext uri="{FF2B5EF4-FFF2-40B4-BE49-F238E27FC236}">
                <a16:creationId xmlns:a16="http://schemas.microsoft.com/office/drawing/2014/main" id="{A4B25601-C08D-4595-9894-2E0694AF845B}"/>
              </a:ext>
            </a:extLst>
          </p:cNvPr>
          <p:cNvPicPr>
            <a:picLocks noGrp="1" noChangeAspect="1"/>
          </p:cNvPicPr>
          <p:nvPr>
            <p:ph idx="1"/>
          </p:nvPr>
        </p:nvPicPr>
        <p:blipFill>
          <a:blip r:embed="rId5"/>
          <a:stretch>
            <a:fillRect/>
          </a:stretch>
        </p:blipFill>
        <p:spPr>
          <a:xfrm>
            <a:off x="2280063" y="2124075"/>
            <a:ext cx="7619998" cy="4076700"/>
          </a:xfrm>
          <a:prstGeom prst="rect">
            <a:avLst/>
          </a:prstGeom>
        </p:spPr>
      </p:pic>
      <p:sp>
        <p:nvSpPr>
          <p:cNvPr id="17" name="Freeform: Shape 16">
            <a:extLst>
              <a:ext uri="{FF2B5EF4-FFF2-40B4-BE49-F238E27FC236}">
                <a16:creationId xmlns:a16="http://schemas.microsoft.com/office/drawing/2014/main" id="{DEB62645-D4DA-4E99-8344-B1536F63D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6393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B649A7F-F60C-4E1E-9289-4A8494AADA82}"/>
              </a:ext>
            </a:extLst>
          </p:cNvPr>
          <p:cNvSpPr>
            <a:spLocks noGrp="1"/>
          </p:cNvSpPr>
          <p:nvPr>
            <p:ph type="title"/>
          </p:nvPr>
        </p:nvSpPr>
        <p:spPr>
          <a:xfrm>
            <a:off x="1050879" y="609601"/>
            <a:ext cx="4476464" cy="1216024"/>
          </a:xfrm>
        </p:spPr>
        <p:txBody>
          <a:bodyPr>
            <a:normAutofit/>
          </a:bodyPr>
          <a:lstStyle/>
          <a:p>
            <a:pPr>
              <a:lnSpc>
                <a:spcPct val="100000"/>
              </a:lnSpc>
            </a:pPr>
            <a:r>
              <a:rPr lang="nl-NL" sz="2400">
                <a:ea typeface="+mj-lt"/>
                <a:cs typeface="+mj-lt"/>
              </a:rPr>
              <a:t>Gevolgen op gebied van communicatie: </a:t>
            </a:r>
            <a:endParaRPr lang="nl-NL" sz="2400"/>
          </a:p>
        </p:txBody>
      </p:sp>
      <p:sp>
        <p:nvSpPr>
          <p:cNvPr id="3" name="Tijdelijke aanduiding voor inhoud 2">
            <a:extLst>
              <a:ext uri="{FF2B5EF4-FFF2-40B4-BE49-F238E27FC236}">
                <a16:creationId xmlns:a16="http://schemas.microsoft.com/office/drawing/2014/main" id="{8ADF513D-3C52-4DE9-9F08-25A84F4B9085}"/>
              </a:ext>
            </a:extLst>
          </p:cNvPr>
          <p:cNvSpPr>
            <a:spLocks noGrp="1"/>
          </p:cNvSpPr>
          <p:nvPr>
            <p:ph idx="1"/>
          </p:nvPr>
        </p:nvSpPr>
        <p:spPr>
          <a:xfrm>
            <a:off x="1050879" y="2163685"/>
            <a:ext cx="3875963" cy="4107020"/>
          </a:xfrm>
        </p:spPr>
        <p:txBody>
          <a:bodyPr vert="horz" lIns="91440" tIns="45720" rIns="91440" bIns="45720" rtlCol="0">
            <a:normAutofit/>
          </a:bodyPr>
          <a:lstStyle/>
          <a:p>
            <a:pPr>
              <a:lnSpc>
                <a:spcPct val="90000"/>
              </a:lnSpc>
            </a:pPr>
            <a:r>
              <a:rPr lang="nl-NL">
                <a:ea typeface="+mn-lt"/>
                <a:cs typeface="+mn-lt"/>
              </a:rPr>
              <a:t>• Taalstoornissen: moeite met vinden van woorden, problemen met het vormen of begrijpen van taal (afasie); gebruik van rare woorden en zinnen; gebruik van lange zinnen of te veel praten; informatie letterlijk nemen in plaats van figuurlijk. • Spraakstoornissen: als de spieren van de mond verlamd zijn of niet gecoördineerd kunnen bewegen, wordt de spraak moeilijk verstaanbaar (dysartrie). </a:t>
            </a:r>
            <a:endParaRPr lang="nl-NL"/>
          </a:p>
        </p:txBody>
      </p:sp>
      <p:pic>
        <p:nvPicPr>
          <p:cNvPr id="8" name="Picture 4" descr="Veel vraagtekens op een zwarte achtergrond">
            <a:extLst>
              <a:ext uri="{FF2B5EF4-FFF2-40B4-BE49-F238E27FC236}">
                <a16:creationId xmlns:a16="http://schemas.microsoft.com/office/drawing/2014/main" id="{BA817827-F76E-417C-9A51-E80DA2A5CB7C}"/>
              </a:ext>
            </a:extLst>
          </p:cNvPr>
          <p:cNvPicPr>
            <a:picLocks noChangeAspect="1"/>
          </p:cNvPicPr>
          <p:nvPr/>
        </p:nvPicPr>
        <p:blipFill rotWithShape="1">
          <a:blip r:embed="rId2"/>
          <a:srcRect l="38482" r="-6" b="-6"/>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2058964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4" name="Rectangle 13">
            <a:extLst>
              <a:ext uri="{FF2B5EF4-FFF2-40B4-BE49-F238E27FC236}">
                <a16:creationId xmlns:a16="http://schemas.microsoft.com/office/drawing/2014/main" id="{FCE8BBC4-555B-4EEA-8B5C-5B44656F9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9D61BDC-DB45-4274-8ED5-3B638EBFADF9}"/>
              </a:ext>
            </a:extLst>
          </p:cNvPr>
          <p:cNvSpPr>
            <a:spLocks noGrp="1"/>
          </p:cNvSpPr>
          <p:nvPr>
            <p:ph type="title"/>
          </p:nvPr>
        </p:nvSpPr>
        <p:spPr>
          <a:xfrm>
            <a:off x="723901" y="603622"/>
            <a:ext cx="5004776" cy="2413425"/>
          </a:xfrm>
        </p:spPr>
        <p:txBody>
          <a:bodyPr vert="horz" lIns="91440" tIns="45720" rIns="91440" bIns="45720" rtlCol="0" anchor="ctr">
            <a:normAutofit/>
          </a:bodyPr>
          <a:lstStyle/>
          <a:p>
            <a:pPr algn="ctr"/>
            <a:endParaRPr lang="en-US"/>
          </a:p>
        </p:txBody>
      </p:sp>
      <p:sp>
        <p:nvSpPr>
          <p:cNvPr id="16" name="Freeform: Shape 15">
            <a:extLst>
              <a:ext uri="{FF2B5EF4-FFF2-40B4-BE49-F238E27FC236}">
                <a16:creationId xmlns:a16="http://schemas.microsoft.com/office/drawing/2014/main" id="{44704DC3-DE99-4AC8-9945-00EF66EBB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1447" y="0"/>
            <a:ext cx="6200553" cy="6858000"/>
          </a:xfrm>
          <a:custGeom>
            <a:avLst/>
            <a:gdLst>
              <a:gd name="connsiteX0" fmla="*/ 509785 w 6292079"/>
              <a:gd name="connsiteY0" fmla="*/ 0 h 6858000"/>
              <a:gd name="connsiteX1" fmla="*/ 4089208 w 6292079"/>
              <a:gd name="connsiteY1" fmla="*/ 0 h 6858000"/>
              <a:gd name="connsiteX2" fmla="*/ 4500513 w 6292079"/>
              <a:gd name="connsiteY2" fmla="*/ 0 h 6858000"/>
              <a:gd name="connsiteX3" fmla="*/ 4642260 w 6292079"/>
              <a:gd name="connsiteY3" fmla="*/ 0 h 6858000"/>
              <a:gd name="connsiteX4" fmla="*/ 6127274 w 6292079"/>
              <a:gd name="connsiteY4" fmla="*/ 0 h 6858000"/>
              <a:gd name="connsiteX5" fmla="*/ 6292079 w 6292079"/>
              <a:gd name="connsiteY5" fmla="*/ 0 h 6858000"/>
              <a:gd name="connsiteX6" fmla="*/ 6292079 w 6292079"/>
              <a:gd name="connsiteY6" fmla="*/ 6858000 h 6858000"/>
              <a:gd name="connsiteX7" fmla="*/ 6127274 w 6292079"/>
              <a:gd name="connsiteY7" fmla="*/ 6858000 h 6858000"/>
              <a:gd name="connsiteX8" fmla="*/ 4642260 w 6292079"/>
              <a:gd name="connsiteY8" fmla="*/ 6858000 h 6858000"/>
              <a:gd name="connsiteX9" fmla="*/ 4500513 w 6292079"/>
              <a:gd name="connsiteY9" fmla="*/ 6858000 h 6858000"/>
              <a:gd name="connsiteX10" fmla="*/ 4089208 w 6292079"/>
              <a:gd name="connsiteY10" fmla="*/ 6858000 h 6858000"/>
              <a:gd name="connsiteX11" fmla="*/ 435967 w 6292079"/>
              <a:gd name="connsiteY11" fmla="*/ 6858000 h 6858000"/>
              <a:gd name="connsiteX12" fmla="*/ 439099 w 6292079"/>
              <a:gd name="connsiteY12" fmla="*/ 6835478 h 6858000"/>
              <a:gd name="connsiteX13" fmla="*/ 443695 w 6292079"/>
              <a:gd name="connsiteY13" fmla="*/ 6725985 h 6858000"/>
              <a:gd name="connsiteX14" fmla="*/ 428041 w 6292079"/>
              <a:gd name="connsiteY14" fmla="*/ 6661430 h 6858000"/>
              <a:gd name="connsiteX15" fmla="*/ 376884 w 6292079"/>
              <a:gd name="connsiteY15" fmla="*/ 6504597 h 6858000"/>
              <a:gd name="connsiteX16" fmla="*/ 269239 w 6292079"/>
              <a:gd name="connsiteY16" fmla="*/ 6290076 h 6858000"/>
              <a:gd name="connsiteX17" fmla="*/ 219811 w 6292079"/>
              <a:gd name="connsiteY17" fmla="*/ 6127001 h 6858000"/>
              <a:gd name="connsiteX18" fmla="*/ 205094 w 6292079"/>
              <a:gd name="connsiteY18" fmla="*/ 6073766 h 6858000"/>
              <a:gd name="connsiteX19" fmla="*/ 150183 w 6292079"/>
              <a:gd name="connsiteY19" fmla="*/ 6014538 h 6858000"/>
              <a:gd name="connsiteX20" fmla="*/ 117093 w 6292079"/>
              <a:gd name="connsiteY20" fmla="*/ 5729681 h 6858000"/>
              <a:gd name="connsiteX21" fmla="*/ 46363 w 6292079"/>
              <a:gd name="connsiteY21" fmla="*/ 5613732 h 6858000"/>
              <a:gd name="connsiteX22" fmla="*/ 29717 w 6292079"/>
              <a:gd name="connsiteY22" fmla="*/ 5572630 h 6858000"/>
              <a:gd name="connsiteX23" fmla="*/ 32614 w 6292079"/>
              <a:gd name="connsiteY23" fmla="*/ 5564839 h 6858000"/>
              <a:gd name="connsiteX24" fmla="*/ 34209 w 6292079"/>
              <a:gd name="connsiteY24" fmla="*/ 5564057 h 6858000"/>
              <a:gd name="connsiteX25" fmla="*/ 17311 w 6292079"/>
              <a:gd name="connsiteY25" fmla="*/ 5442591 h 6858000"/>
              <a:gd name="connsiteX26" fmla="*/ 16750 w 6292079"/>
              <a:gd name="connsiteY26" fmla="*/ 5415829 h 6858000"/>
              <a:gd name="connsiteX27" fmla="*/ 18217 w 6292079"/>
              <a:gd name="connsiteY27" fmla="*/ 5412980 h 6858000"/>
              <a:gd name="connsiteX28" fmla="*/ 12055 w 6292079"/>
              <a:gd name="connsiteY28" fmla="*/ 5390064 h 6858000"/>
              <a:gd name="connsiteX29" fmla="*/ 0 w 6292079"/>
              <a:gd name="connsiteY29" fmla="*/ 5369830 h 6858000"/>
              <a:gd name="connsiteX30" fmla="*/ 32211 w 6292079"/>
              <a:gd name="connsiteY30" fmla="*/ 5145466 h 6858000"/>
              <a:gd name="connsiteX31" fmla="*/ 40891 w 6292079"/>
              <a:gd name="connsiteY31" fmla="*/ 4778922 h 6858000"/>
              <a:gd name="connsiteX32" fmla="*/ 16777 w 6292079"/>
              <a:gd name="connsiteY32" fmla="*/ 4554239 h 6858000"/>
              <a:gd name="connsiteX33" fmla="*/ 25115 w 6292079"/>
              <a:gd name="connsiteY33" fmla="*/ 4402702 h 6858000"/>
              <a:gd name="connsiteX34" fmla="*/ 8134 w 6292079"/>
              <a:gd name="connsiteY34" fmla="*/ 4331397 h 6858000"/>
              <a:gd name="connsiteX35" fmla="*/ 21852 w 6292079"/>
              <a:gd name="connsiteY35" fmla="*/ 4299998 h 6858000"/>
              <a:gd name="connsiteX36" fmla="*/ 24178 w 6292079"/>
              <a:gd name="connsiteY36" fmla="*/ 4280659 h 6858000"/>
              <a:gd name="connsiteX37" fmla="*/ 33357 w 6292079"/>
              <a:gd name="connsiteY37" fmla="*/ 4276475 h 6858000"/>
              <a:gd name="connsiteX38" fmla="*/ 42965 w 6292079"/>
              <a:gd name="connsiteY38" fmla="*/ 4248279 h 6858000"/>
              <a:gd name="connsiteX39" fmla="*/ 44865 w 6292079"/>
              <a:gd name="connsiteY39" fmla="*/ 4212329 h 6858000"/>
              <a:gd name="connsiteX40" fmla="*/ 44366 w 6292079"/>
              <a:gd name="connsiteY40" fmla="*/ 4040266 h 6858000"/>
              <a:gd name="connsiteX41" fmla="*/ 49504 w 6292079"/>
              <a:gd name="connsiteY41" fmla="*/ 3938016 h 6858000"/>
              <a:gd name="connsiteX42" fmla="*/ 59997 w 6292079"/>
              <a:gd name="connsiteY42" fmla="*/ 3900263 h 6858000"/>
              <a:gd name="connsiteX43" fmla="*/ 68907 w 6292079"/>
              <a:gd name="connsiteY43" fmla="*/ 3846813 h 6858000"/>
              <a:gd name="connsiteX44" fmla="*/ 75836 w 6292079"/>
              <a:gd name="connsiteY44" fmla="*/ 3715292 h 6858000"/>
              <a:gd name="connsiteX45" fmla="*/ 86775 w 6292079"/>
              <a:gd name="connsiteY45" fmla="*/ 3529044 h 6858000"/>
              <a:gd name="connsiteX46" fmla="*/ 93628 w 6292079"/>
              <a:gd name="connsiteY46" fmla="*/ 3521593 h 6858000"/>
              <a:gd name="connsiteX47" fmla="*/ 95551 w 6292079"/>
              <a:gd name="connsiteY47" fmla="*/ 3456775 h 6858000"/>
              <a:gd name="connsiteX48" fmla="*/ 58296 w 6292079"/>
              <a:gd name="connsiteY48" fmla="*/ 3224475 h 6858000"/>
              <a:gd name="connsiteX49" fmla="*/ 63270 w 6292079"/>
              <a:gd name="connsiteY49" fmla="*/ 3097947 h 6858000"/>
              <a:gd name="connsiteX50" fmla="*/ 72130 w 6292079"/>
              <a:gd name="connsiteY50" fmla="*/ 3053885 h 6858000"/>
              <a:gd name="connsiteX51" fmla="*/ 86532 w 6292079"/>
              <a:gd name="connsiteY51" fmla="*/ 2980007 h 6858000"/>
              <a:gd name="connsiteX52" fmla="*/ 111003 w 6292079"/>
              <a:gd name="connsiteY52" fmla="*/ 2914025 h 6858000"/>
              <a:gd name="connsiteX53" fmla="*/ 98482 w 6292079"/>
              <a:gd name="connsiteY53" fmla="*/ 2847042 h 6858000"/>
              <a:gd name="connsiteX54" fmla="*/ 97880 w 6292079"/>
              <a:gd name="connsiteY54" fmla="*/ 2789385 h 6858000"/>
              <a:gd name="connsiteX55" fmla="*/ 104654 w 6292079"/>
              <a:gd name="connsiteY55" fmla="*/ 2785130 h 6858000"/>
              <a:gd name="connsiteX56" fmla="*/ 105266 w 6292079"/>
              <a:gd name="connsiteY56" fmla="*/ 2777753 h 6858000"/>
              <a:gd name="connsiteX57" fmla="*/ 167835 w 6292079"/>
              <a:gd name="connsiteY57" fmla="*/ 2669363 h 6858000"/>
              <a:gd name="connsiteX58" fmla="*/ 202206 w 6292079"/>
              <a:gd name="connsiteY58" fmla="*/ 2562841 h 6858000"/>
              <a:gd name="connsiteX59" fmla="*/ 213902 w 6292079"/>
              <a:gd name="connsiteY59" fmla="*/ 2508449 h 6858000"/>
              <a:gd name="connsiteX60" fmla="*/ 233809 w 6292079"/>
              <a:gd name="connsiteY60" fmla="*/ 2449158 h 6858000"/>
              <a:gd name="connsiteX61" fmla="*/ 237400 w 6292079"/>
              <a:gd name="connsiteY61" fmla="*/ 2386081 h 6858000"/>
              <a:gd name="connsiteX62" fmla="*/ 235660 w 6292079"/>
              <a:gd name="connsiteY62" fmla="*/ 2226872 h 6858000"/>
              <a:gd name="connsiteX63" fmla="*/ 250116 w 6292079"/>
              <a:gd name="connsiteY63" fmla="*/ 2186312 h 6858000"/>
              <a:gd name="connsiteX64" fmla="*/ 285163 w 6292079"/>
              <a:gd name="connsiteY64" fmla="*/ 2054201 h 6858000"/>
              <a:gd name="connsiteX65" fmla="*/ 297869 w 6292079"/>
              <a:gd name="connsiteY65" fmla="*/ 2009411 h 6858000"/>
              <a:gd name="connsiteX66" fmla="*/ 339406 w 6292079"/>
              <a:gd name="connsiteY66" fmla="*/ 1985345 h 6858000"/>
              <a:gd name="connsiteX67" fmla="*/ 380873 w 6292079"/>
              <a:gd name="connsiteY67" fmla="*/ 1908912 h 6858000"/>
              <a:gd name="connsiteX68" fmla="*/ 399636 w 6292079"/>
              <a:gd name="connsiteY68" fmla="*/ 1815242 h 6858000"/>
              <a:gd name="connsiteX69" fmla="*/ 374372 w 6292079"/>
              <a:gd name="connsiteY69" fmla="*/ 1616165 h 6858000"/>
              <a:gd name="connsiteX70" fmla="*/ 392730 w 6292079"/>
              <a:gd name="connsiteY70" fmla="*/ 1566131 h 6858000"/>
              <a:gd name="connsiteX71" fmla="*/ 372639 w 6292079"/>
              <a:gd name="connsiteY71" fmla="*/ 1478507 h 6858000"/>
              <a:gd name="connsiteX72" fmla="*/ 401555 w 6292079"/>
              <a:gd name="connsiteY72" fmla="*/ 1428806 h 6858000"/>
              <a:gd name="connsiteX73" fmla="*/ 410243 w 6292079"/>
              <a:gd name="connsiteY73" fmla="*/ 1415134 h 6858000"/>
              <a:gd name="connsiteX74" fmla="*/ 411524 w 6292079"/>
              <a:gd name="connsiteY74" fmla="*/ 1406469 h 6858000"/>
              <a:gd name="connsiteX75" fmla="*/ 408887 w 6292079"/>
              <a:gd name="connsiteY75" fmla="*/ 1392331 h 6858000"/>
              <a:gd name="connsiteX76" fmla="*/ 414309 w 6292079"/>
              <a:gd name="connsiteY76" fmla="*/ 1387628 h 6858000"/>
              <a:gd name="connsiteX77" fmla="*/ 415362 w 6292079"/>
              <a:gd name="connsiteY77" fmla="*/ 1380497 h 6858000"/>
              <a:gd name="connsiteX78" fmla="*/ 421850 w 6292079"/>
              <a:gd name="connsiteY78" fmla="*/ 1331725 h 6858000"/>
              <a:gd name="connsiteX79" fmla="*/ 417310 w 6292079"/>
              <a:gd name="connsiteY79" fmla="*/ 1256042 h 6858000"/>
              <a:gd name="connsiteX80" fmla="*/ 415023 w 6292079"/>
              <a:gd name="connsiteY80" fmla="*/ 1150134 h 6858000"/>
              <a:gd name="connsiteX81" fmla="*/ 406174 w 6292079"/>
              <a:gd name="connsiteY81" fmla="*/ 1005645 h 6858000"/>
              <a:gd name="connsiteX82" fmla="*/ 431864 w 6292079"/>
              <a:gd name="connsiteY82" fmla="*/ 899691 h 6858000"/>
              <a:gd name="connsiteX83" fmla="*/ 462617 w 6292079"/>
              <a:gd name="connsiteY83" fmla="*/ 689088 h 6858000"/>
              <a:gd name="connsiteX84" fmla="*/ 510810 w 6292079"/>
              <a:gd name="connsiteY84" fmla="*/ 526328 h 6858000"/>
              <a:gd name="connsiteX85" fmla="*/ 542477 w 6292079"/>
              <a:gd name="connsiteY85" fmla="*/ 433873 h 6858000"/>
              <a:gd name="connsiteX86" fmla="*/ 549936 w 6292079"/>
              <a:gd name="connsiteY86" fmla="*/ 301688 h 6858000"/>
              <a:gd name="connsiteX87" fmla="*/ 554757 w 6292079"/>
              <a:gd name="connsiteY87" fmla="*/ 279945 h 6858000"/>
              <a:gd name="connsiteX88" fmla="*/ 550124 w 6292079"/>
              <a:gd name="connsiteY88" fmla="*/ 248508 h 6858000"/>
              <a:gd name="connsiteX89" fmla="*/ 530424 w 6292079"/>
              <a:gd name="connsiteY89" fmla="*/ 122373 h 6858000"/>
              <a:gd name="connsiteX90" fmla="*/ 504802 w 6292079"/>
              <a:gd name="connsiteY90" fmla="*/ 218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292079" h="6858000">
                <a:moveTo>
                  <a:pt x="509785" y="0"/>
                </a:moveTo>
                <a:lnTo>
                  <a:pt x="4089208" y="0"/>
                </a:lnTo>
                <a:lnTo>
                  <a:pt x="4500513" y="0"/>
                </a:lnTo>
                <a:lnTo>
                  <a:pt x="4642260" y="0"/>
                </a:lnTo>
                <a:lnTo>
                  <a:pt x="6127274" y="0"/>
                </a:lnTo>
                <a:lnTo>
                  <a:pt x="6292079" y="0"/>
                </a:lnTo>
                <a:lnTo>
                  <a:pt x="6292079" y="6858000"/>
                </a:lnTo>
                <a:lnTo>
                  <a:pt x="6127274" y="6858000"/>
                </a:lnTo>
                <a:lnTo>
                  <a:pt x="4642260" y="6858000"/>
                </a:lnTo>
                <a:lnTo>
                  <a:pt x="4500513" y="6858000"/>
                </a:lnTo>
                <a:lnTo>
                  <a:pt x="4089208" y="6858000"/>
                </a:lnTo>
                <a:lnTo>
                  <a:pt x="435967" y="6858000"/>
                </a:lnTo>
                <a:lnTo>
                  <a:pt x="439099" y="6835478"/>
                </a:lnTo>
                <a:cubicBezTo>
                  <a:pt x="443053" y="6807961"/>
                  <a:pt x="446597" y="6775838"/>
                  <a:pt x="443695" y="6725985"/>
                </a:cubicBezTo>
                <a:cubicBezTo>
                  <a:pt x="406361" y="6709462"/>
                  <a:pt x="444551" y="6685701"/>
                  <a:pt x="428041" y="6661430"/>
                </a:cubicBezTo>
                <a:cubicBezTo>
                  <a:pt x="415709" y="6603739"/>
                  <a:pt x="402107" y="6561674"/>
                  <a:pt x="376884" y="6504597"/>
                </a:cubicBezTo>
                <a:cubicBezTo>
                  <a:pt x="304684" y="6477597"/>
                  <a:pt x="338577" y="6353549"/>
                  <a:pt x="269239" y="6290076"/>
                </a:cubicBezTo>
                <a:cubicBezTo>
                  <a:pt x="241348" y="6225029"/>
                  <a:pt x="266460" y="6201087"/>
                  <a:pt x="219811" y="6127001"/>
                </a:cubicBezTo>
                <a:cubicBezTo>
                  <a:pt x="241964" y="6106503"/>
                  <a:pt x="210775" y="6088480"/>
                  <a:pt x="205094" y="6073766"/>
                </a:cubicBezTo>
                <a:cubicBezTo>
                  <a:pt x="195202" y="6057134"/>
                  <a:pt x="163788" y="6050649"/>
                  <a:pt x="150183" y="6014538"/>
                </a:cubicBezTo>
                <a:cubicBezTo>
                  <a:pt x="131236" y="5955076"/>
                  <a:pt x="160082" y="5847195"/>
                  <a:pt x="117093" y="5729681"/>
                </a:cubicBezTo>
                <a:cubicBezTo>
                  <a:pt x="106713" y="5695413"/>
                  <a:pt x="63130" y="5649897"/>
                  <a:pt x="46363" y="5613732"/>
                </a:cubicBezTo>
                <a:lnTo>
                  <a:pt x="29717" y="5572630"/>
                </a:lnTo>
                <a:lnTo>
                  <a:pt x="32614" y="5564839"/>
                </a:lnTo>
                <a:lnTo>
                  <a:pt x="34209" y="5564057"/>
                </a:lnTo>
                <a:lnTo>
                  <a:pt x="17311" y="5442591"/>
                </a:lnTo>
                <a:cubicBezTo>
                  <a:pt x="14639" y="5436675"/>
                  <a:pt x="13713" y="5428633"/>
                  <a:pt x="16750" y="5415829"/>
                </a:cubicBezTo>
                <a:lnTo>
                  <a:pt x="18217" y="5412980"/>
                </a:lnTo>
                <a:lnTo>
                  <a:pt x="12055" y="5390064"/>
                </a:lnTo>
                <a:cubicBezTo>
                  <a:pt x="9079" y="5382538"/>
                  <a:pt x="5182" y="5375682"/>
                  <a:pt x="0" y="5369830"/>
                </a:cubicBezTo>
                <a:cubicBezTo>
                  <a:pt x="31894" y="5299689"/>
                  <a:pt x="23872" y="5225525"/>
                  <a:pt x="32211" y="5145466"/>
                </a:cubicBezTo>
                <a:cubicBezTo>
                  <a:pt x="34746" y="5048037"/>
                  <a:pt x="41698" y="4890019"/>
                  <a:pt x="40891" y="4778922"/>
                </a:cubicBezTo>
                <a:cubicBezTo>
                  <a:pt x="9869" y="4689468"/>
                  <a:pt x="28501" y="4651846"/>
                  <a:pt x="16777" y="4554239"/>
                </a:cubicBezTo>
                <a:cubicBezTo>
                  <a:pt x="56871" y="4507954"/>
                  <a:pt x="15779" y="4455514"/>
                  <a:pt x="25115" y="4402702"/>
                </a:cubicBezTo>
                <a:cubicBezTo>
                  <a:pt x="-10420" y="4412229"/>
                  <a:pt x="47425" y="4340221"/>
                  <a:pt x="8134" y="4331397"/>
                </a:cubicBezTo>
                <a:lnTo>
                  <a:pt x="21852" y="4299998"/>
                </a:lnTo>
                <a:lnTo>
                  <a:pt x="24178" y="4280659"/>
                </a:lnTo>
                <a:lnTo>
                  <a:pt x="33357" y="4276475"/>
                </a:lnTo>
                <a:lnTo>
                  <a:pt x="42965" y="4248279"/>
                </a:lnTo>
                <a:cubicBezTo>
                  <a:pt x="45246" y="4237522"/>
                  <a:pt x="46159" y="4225720"/>
                  <a:pt x="44865" y="4212329"/>
                </a:cubicBezTo>
                <a:cubicBezTo>
                  <a:pt x="25826" y="4166207"/>
                  <a:pt x="69917" y="4097341"/>
                  <a:pt x="44366" y="4040266"/>
                </a:cubicBezTo>
                <a:cubicBezTo>
                  <a:pt x="38101" y="4019019"/>
                  <a:pt x="37876" y="3951695"/>
                  <a:pt x="49504" y="3938016"/>
                </a:cubicBezTo>
                <a:cubicBezTo>
                  <a:pt x="51863" y="3923784"/>
                  <a:pt x="47442" y="3907760"/>
                  <a:pt x="59997" y="3900263"/>
                </a:cubicBezTo>
                <a:cubicBezTo>
                  <a:pt x="75066" y="3888337"/>
                  <a:pt x="50846" y="3841280"/>
                  <a:pt x="68907" y="3846813"/>
                </a:cubicBezTo>
                <a:cubicBezTo>
                  <a:pt x="52296" y="3813347"/>
                  <a:pt x="68378" y="3745138"/>
                  <a:pt x="75836" y="3715292"/>
                </a:cubicBezTo>
                <a:cubicBezTo>
                  <a:pt x="78813" y="3662330"/>
                  <a:pt x="86378" y="3567665"/>
                  <a:pt x="86775" y="3529044"/>
                </a:cubicBezTo>
                <a:cubicBezTo>
                  <a:pt x="89267" y="3527082"/>
                  <a:pt x="91576" y="3524572"/>
                  <a:pt x="93628" y="3521593"/>
                </a:cubicBezTo>
                <a:cubicBezTo>
                  <a:pt x="105546" y="3504295"/>
                  <a:pt x="106408" y="3475272"/>
                  <a:pt x="95551" y="3456775"/>
                </a:cubicBezTo>
                <a:cubicBezTo>
                  <a:pt x="61828" y="3371150"/>
                  <a:pt x="64401" y="3295875"/>
                  <a:pt x="58296" y="3224475"/>
                </a:cubicBezTo>
                <a:cubicBezTo>
                  <a:pt x="55319" y="3144058"/>
                  <a:pt x="94983" y="3200876"/>
                  <a:pt x="63270" y="3097947"/>
                </a:cubicBezTo>
                <a:cubicBezTo>
                  <a:pt x="77539" y="3088512"/>
                  <a:pt x="78452" y="3075895"/>
                  <a:pt x="72130" y="3053885"/>
                </a:cubicBezTo>
                <a:cubicBezTo>
                  <a:pt x="71735" y="3014911"/>
                  <a:pt x="107041" y="3021320"/>
                  <a:pt x="86532" y="2980007"/>
                </a:cubicBezTo>
                <a:lnTo>
                  <a:pt x="111003" y="2914025"/>
                </a:lnTo>
                <a:cubicBezTo>
                  <a:pt x="105238" y="2917158"/>
                  <a:pt x="98864" y="2862805"/>
                  <a:pt x="98482" y="2847042"/>
                </a:cubicBezTo>
                <a:cubicBezTo>
                  <a:pt x="100672" y="2813890"/>
                  <a:pt x="74268" y="2807204"/>
                  <a:pt x="97880" y="2789385"/>
                </a:cubicBezTo>
                <a:lnTo>
                  <a:pt x="104654" y="2785130"/>
                </a:lnTo>
                <a:cubicBezTo>
                  <a:pt x="104858" y="2782671"/>
                  <a:pt x="105062" y="2780212"/>
                  <a:pt x="105266" y="2777753"/>
                </a:cubicBezTo>
                <a:cubicBezTo>
                  <a:pt x="106158" y="2754272"/>
                  <a:pt x="151678" y="2705182"/>
                  <a:pt x="167835" y="2669363"/>
                </a:cubicBezTo>
                <a:lnTo>
                  <a:pt x="202206" y="2562841"/>
                </a:lnTo>
                <a:lnTo>
                  <a:pt x="213902" y="2508449"/>
                </a:lnTo>
                <a:lnTo>
                  <a:pt x="233809" y="2449158"/>
                </a:lnTo>
                <a:cubicBezTo>
                  <a:pt x="251664" y="2436763"/>
                  <a:pt x="229153" y="2410096"/>
                  <a:pt x="237400" y="2386081"/>
                </a:cubicBezTo>
                <a:cubicBezTo>
                  <a:pt x="227267" y="2347359"/>
                  <a:pt x="241573" y="2261841"/>
                  <a:pt x="235660" y="2226872"/>
                </a:cubicBezTo>
                <a:cubicBezTo>
                  <a:pt x="251820" y="2220679"/>
                  <a:pt x="261258" y="2210661"/>
                  <a:pt x="250116" y="2186312"/>
                </a:cubicBezTo>
                <a:lnTo>
                  <a:pt x="285163" y="2054201"/>
                </a:lnTo>
                <a:cubicBezTo>
                  <a:pt x="307497" y="2045213"/>
                  <a:pt x="272623" y="2017046"/>
                  <a:pt x="297869" y="2009411"/>
                </a:cubicBezTo>
                <a:cubicBezTo>
                  <a:pt x="320898" y="2035913"/>
                  <a:pt x="315992" y="1967554"/>
                  <a:pt x="339406" y="1985345"/>
                </a:cubicBezTo>
                <a:cubicBezTo>
                  <a:pt x="353240" y="1968595"/>
                  <a:pt x="370836" y="1937261"/>
                  <a:pt x="380873" y="1908912"/>
                </a:cubicBezTo>
                <a:cubicBezTo>
                  <a:pt x="350104" y="1811824"/>
                  <a:pt x="395613" y="1878362"/>
                  <a:pt x="399636" y="1815242"/>
                </a:cubicBezTo>
                <a:cubicBezTo>
                  <a:pt x="398754" y="1757178"/>
                  <a:pt x="409420" y="1701224"/>
                  <a:pt x="374372" y="1616165"/>
                </a:cubicBezTo>
                <a:cubicBezTo>
                  <a:pt x="373220" y="1574646"/>
                  <a:pt x="393018" y="1589074"/>
                  <a:pt x="392730" y="1566131"/>
                </a:cubicBezTo>
                <a:cubicBezTo>
                  <a:pt x="365412" y="1510101"/>
                  <a:pt x="394197" y="1511406"/>
                  <a:pt x="372639" y="1478507"/>
                </a:cubicBezTo>
                <a:cubicBezTo>
                  <a:pt x="377761" y="1454951"/>
                  <a:pt x="391457" y="1440777"/>
                  <a:pt x="401555" y="1428806"/>
                </a:cubicBezTo>
                <a:lnTo>
                  <a:pt x="410243" y="1415134"/>
                </a:lnTo>
                <a:lnTo>
                  <a:pt x="411524" y="1406469"/>
                </a:lnTo>
                <a:lnTo>
                  <a:pt x="408887" y="1392331"/>
                </a:lnTo>
                <a:lnTo>
                  <a:pt x="414309" y="1387628"/>
                </a:lnTo>
                <a:lnTo>
                  <a:pt x="415362" y="1380497"/>
                </a:lnTo>
                <a:cubicBezTo>
                  <a:pt x="418872" y="1361702"/>
                  <a:pt x="422095" y="1344022"/>
                  <a:pt x="421850" y="1331725"/>
                </a:cubicBezTo>
                <a:cubicBezTo>
                  <a:pt x="433626" y="1321844"/>
                  <a:pt x="424854" y="1278095"/>
                  <a:pt x="417310" y="1256042"/>
                </a:cubicBezTo>
                <a:cubicBezTo>
                  <a:pt x="413501" y="1216720"/>
                  <a:pt x="436826" y="1191313"/>
                  <a:pt x="415023" y="1150134"/>
                </a:cubicBezTo>
                <a:cubicBezTo>
                  <a:pt x="409434" y="1105134"/>
                  <a:pt x="413370" y="1057259"/>
                  <a:pt x="406174" y="1005645"/>
                </a:cubicBezTo>
                <a:cubicBezTo>
                  <a:pt x="395775" y="973629"/>
                  <a:pt x="433727" y="963997"/>
                  <a:pt x="431864" y="899691"/>
                </a:cubicBezTo>
                <a:cubicBezTo>
                  <a:pt x="435076" y="846170"/>
                  <a:pt x="459107" y="752452"/>
                  <a:pt x="462617" y="689088"/>
                </a:cubicBezTo>
                <a:cubicBezTo>
                  <a:pt x="447384" y="623113"/>
                  <a:pt x="508572" y="589979"/>
                  <a:pt x="510810" y="526328"/>
                </a:cubicBezTo>
                <a:cubicBezTo>
                  <a:pt x="481634" y="460515"/>
                  <a:pt x="546528" y="487988"/>
                  <a:pt x="542477" y="433873"/>
                </a:cubicBezTo>
                <a:cubicBezTo>
                  <a:pt x="514702" y="343844"/>
                  <a:pt x="563781" y="437996"/>
                  <a:pt x="549936" y="301688"/>
                </a:cubicBezTo>
                <a:cubicBezTo>
                  <a:pt x="545577" y="293639"/>
                  <a:pt x="549120" y="277645"/>
                  <a:pt x="554757" y="279945"/>
                </a:cubicBezTo>
                <a:cubicBezTo>
                  <a:pt x="552714" y="271180"/>
                  <a:pt x="541267" y="249562"/>
                  <a:pt x="550124" y="248508"/>
                </a:cubicBezTo>
                <a:cubicBezTo>
                  <a:pt x="549604" y="205525"/>
                  <a:pt x="542818" y="162084"/>
                  <a:pt x="530424" y="122373"/>
                </a:cubicBezTo>
                <a:cubicBezTo>
                  <a:pt x="542727" y="41074"/>
                  <a:pt x="502709" y="81459"/>
                  <a:pt x="504802" y="21894"/>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F6FCFC98-6273-45A5-8123-A3F4BBD6BEB4}"/>
              </a:ext>
            </a:extLst>
          </p:cNvPr>
          <p:cNvSpPr>
            <a:spLocks noGrp="1"/>
          </p:cNvSpPr>
          <p:nvPr>
            <p:ph sz="half" idx="1"/>
          </p:nvPr>
        </p:nvSpPr>
        <p:spPr>
          <a:xfrm>
            <a:off x="7034256" y="603624"/>
            <a:ext cx="4266089" cy="5650754"/>
          </a:xfrm>
        </p:spPr>
        <p:txBody>
          <a:bodyPr vert="horz" lIns="91440" tIns="45720" rIns="91440" bIns="45720" rtlCol="0" anchor="ctr">
            <a:normAutofit/>
          </a:bodyPr>
          <a:lstStyle/>
          <a:p>
            <a:r>
              <a:rPr lang="en-US" dirty="0">
                <a:ea typeface="Batang"/>
              </a:rPr>
              <a:t>• </a:t>
            </a:r>
            <a:r>
              <a:rPr lang="en-US" dirty="0" err="1">
                <a:ea typeface="Batang"/>
              </a:rPr>
              <a:t>frontaalwab</a:t>
            </a:r>
            <a:r>
              <a:rPr lang="en-US" dirty="0">
                <a:ea typeface="Batang"/>
              </a:rPr>
              <a:t> </a:t>
            </a:r>
          </a:p>
          <a:p>
            <a:endParaRPr lang="en-US"/>
          </a:p>
          <a:p>
            <a:endParaRPr lang="en-US" dirty="0">
              <a:ea typeface="Batang"/>
            </a:endParaRPr>
          </a:p>
        </p:txBody>
      </p:sp>
      <p:pic>
        <p:nvPicPr>
          <p:cNvPr id="5" name="Afbeelding 5">
            <a:extLst>
              <a:ext uri="{FF2B5EF4-FFF2-40B4-BE49-F238E27FC236}">
                <a16:creationId xmlns:a16="http://schemas.microsoft.com/office/drawing/2014/main" id="{6FD2F53E-5CDD-4585-B6E5-D45894D0D49F}"/>
              </a:ext>
            </a:extLst>
          </p:cNvPr>
          <p:cNvPicPr>
            <a:picLocks noGrp="1" noChangeAspect="1"/>
          </p:cNvPicPr>
          <p:nvPr>
            <p:ph sz="half" idx="2"/>
          </p:nvPr>
        </p:nvPicPr>
        <p:blipFill>
          <a:blip r:embed="rId5"/>
          <a:stretch>
            <a:fillRect/>
          </a:stretch>
        </p:blipFill>
        <p:spPr>
          <a:xfrm>
            <a:off x="-40249" y="1304165"/>
            <a:ext cx="6038861" cy="3916925"/>
          </a:xfrm>
          <a:prstGeom prst="rect">
            <a:avLst/>
          </a:prstGeom>
        </p:spPr>
      </p:pic>
      <p:sp>
        <p:nvSpPr>
          <p:cNvPr id="6" name="Pijl: links 5">
            <a:extLst>
              <a:ext uri="{FF2B5EF4-FFF2-40B4-BE49-F238E27FC236}">
                <a16:creationId xmlns:a16="http://schemas.microsoft.com/office/drawing/2014/main" id="{7B998F92-E802-4984-90D9-3AB3D7259500}"/>
              </a:ext>
            </a:extLst>
          </p:cNvPr>
          <p:cNvSpPr/>
          <p:nvPr/>
        </p:nvSpPr>
        <p:spPr>
          <a:xfrm rot="1380000">
            <a:off x="3642265" y="2341340"/>
            <a:ext cx="2512218" cy="6191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73097189"/>
      </p:ext>
    </p:extLst>
  </p:cSld>
  <p:clrMapOvr>
    <a:masterClrMapping/>
  </p:clrMapOvr>
</p:sld>
</file>

<file path=ppt/theme/theme1.xml><?xml version="1.0" encoding="utf-8"?>
<a:theme xmlns:a="http://schemas.openxmlformats.org/drawingml/2006/main" name="ArchiveVTI">
  <a:themeElements>
    <a:clrScheme name="AnalogousFromDarkSeedLeftStep">
      <a:dk1>
        <a:srgbClr val="000000"/>
      </a:dk1>
      <a:lt1>
        <a:srgbClr val="FFFFFF"/>
      </a:lt1>
      <a:dk2>
        <a:srgbClr val="38361F"/>
      </a:dk2>
      <a:lt2>
        <a:srgbClr val="E8E2E5"/>
      </a:lt2>
      <a:accent1>
        <a:srgbClr val="47B476"/>
      </a:accent1>
      <a:accent2>
        <a:srgbClr val="3BB13C"/>
      </a:accent2>
      <a:accent3>
        <a:srgbClr val="71B045"/>
      </a:accent3>
      <a:accent4>
        <a:srgbClr val="96AA38"/>
      </a:accent4>
      <a:accent5>
        <a:srgbClr val="B99E49"/>
      </a:accent5>
      <a:accent6>
        <a:srgbClr val="B1643B"/>
      </a:accent6>
      <a:hlink>
        <a:srgbClr val="8B842E"/>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2.xml><?xml version="1.0" encoding="utf-8"?>
<a:theme xmlns:a="http://schemas.openxmlformats.org/drawingml/2006/main" name="DappledVTI">
  <a:themeElements>
    <a:clrScheme name="AnalogousFromDarkSeedLeftStep">
      <a:dk1>
        <a:srgbClr val="000000"/>
      </a:dk1>
      <a:lt1>
        <a:srgbClr val="FFFFFF"/>
      </a:lt1>
      <a:dk2>
        <a:srgbClr val="1B2C30"/>
      </a:dk2>
      <a:lt2>
        <a:srgbClr val="F2F3F0"/>
      </a:lt2>
      <a:accent1>
        <a:srgbClr val="7D29E7"/>
      </a:accent1>
      <a:accent2>
        <a:srgbClr val="413DDC"/>
      </a:accent2>
      <a:accent3>
        <a:srgbClr val="2973E7"/>
      </a:accent3>
      <a:accent4>
        <a:srgbClr val="17B0D5"/>
      </a:accent4>
      <a:accent5>
        <a:srgbClr val="22C29E"/>
      </a:accent5>
      <a:accent6>
        <a:srgbClr val="16C655"/>
      </a:accent6>
      <a:hlink>
        <a:srgbClr val="339A95"/>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Breedbeeld</PresentationFormat>
  <Paragraphs>0</Paragraphs>
  <Slides>17</Slides>
  <Notes>0</Notes>
  <HiddenSlides>0</HiddenSlides>
  <MMClips>0</MMClips>
  <ScaleCrop>false</ScaleCrop>
  <HeadingPairs>
    <vt:vector size="4" baseType="variant">
      <vt:variant>
        <vt:lpstr>Thema</vt:lpstr>
      </vt:variant>
      <vt:variant>
        <vt:i4>2</vt:i4>
      </vt:variant>
      <vt:variant>
        <vt:lpstr>Diatitels</vt:lpstr>
      </vt:variant>
      <vt:variant>
        <vt:i4>17</vt:i4>
      </vt:variant>
    </vt:vector>
  </HeadingPairs>
  <TitlesOfParts>
    <vt:vector size="19" baseType="lpstr">
      <vt:lpstr>ArchiveVTI</vt:lpstr>
      <vt:lpstr>DappledVTI</vt:lpstr>
      <vt:lpstr>Deskundigheidsbevordering</vt:lpstr>
      <vt:lpstr>Programma voor vandaag</vt:lpstr>
      <vt:lpstr>Klaar?</vt:lpstr>
      <vt:lpstr> communiceren bij afasie  </vt:lpstr>
      <vt:lpstr>Oorzaken</vt:lpstr>
      <vt:lpstr>Vercshillende functies</vt:lpstr>
      <vt:lpstr>Cognitieve hiërarchie</vt:lpstr>
      <vt:lpstr>Gevolgen op gebied van communicatie: </vt:lpstr>
      <vt:lpstr>PowerPoint-presentatie</vt:lpstr>
      <vt:lpstr>PowerPoint-presentatie</vt:lpstr>
      <vt:lpstr>Houd rekening met…</vt:lpstr>
      <vt:lpstr>Tips in visuele ondersteuning en hulpmiddelen </vt:lpstr>
      <vt:lpstr>PowerPoint-presentatie</vt:lpstr>
      <vt:lpstr>Gesprekskaarten</vt:lpstr>
      <vt:lpstr>Afasie App</vt:lpstr>
      <vt:lpstr>Lesevaluatie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
  <cp:revision>164</cp:revision>
  <dcterms:created xsi:type="dcterms:W3CDTF">2021-10-02T17:03:23Z</dcterms:created>
  <dcterms:modified xsi:type="dcterms:W3CDTF">2021-10-07T09:00:55Z</dcterms:modified>
</cp:coreProperties>
</file>